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9" r:id="rId4"/>
    <p:sldId id="265" r:id="rId5"/>
    <p:sldId id="264" r:id="rId6"/>
    <p:sldId id="270" r:id="rId7"/>
    <p:sldId id="273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58D"/>
    <a:srgbClr val="54CCCD"/>
    <a:srgbClr val="5B9BD5"/>
    <a:srgbClr val="000000"/>
    <a:srgbClr val="2A6A28"/>
    <a:srgbClr val="378F35"/>
    <a:srgbClr val="AC8300"/>
    <a:srgbClr val="2B7D48"/>
    <a:srgbClr val="699BFF"/>
    <a:srgbClr val="215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420C97-8C83-4EFD-9B1E-01210C01DECF}" v="631" dt="2022-12-05T20:09:33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do Mohamed Hassan Abdou M Soliman" userId="b349a90e-7935-40d5-80b6-2513f598ca15" providerId="ADAL" clId="{D7FA77EA-7AD2-1441-865D-522A273978C3}"/>
    <pc:docChg chg="undo custSel mod addSld modSld modMainMaster setSldSz">
      <pc:chgData name="Bedo Mohamed Hassan Abdou M Soliman" userId="b349a90e-7935-40d5-80b6-2513f598ca15" providerId="ADAL" clId="{D7FA77EA-7AD2-1441-865D-522A273978C3}" dt="2022-12-05T03:05:19.383" v="1259" actId="20577"/>
      <pc:docMkLst>
        <pc:docMk/>
      </pc:docMkLst>
      <pc:sldChg chg="modSp">
        <pc:chgData name="Bedo Mohamed Hassan Abdou M Soliman" userId="b349a90e-7935-40d5-80b6-2513f598ca15" providerId="ADAL" clId="{D7FA77EA-7AD2-1441-865D-522A273978C3}" dt="2022-12-05T02:54:17.049" v="560" actId="26743"/>
        <pc:sldMkLst>
          <pc:docMk/>
          <pc:sldMk cId="3260637171" sldId="256"/>
        </pc:sldMkLst>
        <pc:spChg chg="mod">
          <ac:chgData name="Bedo Mohamed Hassan Abdou M Soliman" userId="b349a90e-7935-40d5-80b6-2513f598ca15" providerId="ADAL" clId="{D7FA77EA-7AD2-1441-865D-522A273978C3}" dt="2022-12-05T02:54:17.049" v="560" actId="26743"/>
          <ac:spMkLst>
            <pc:docMk/>
            <pc:sldMk cId="3260637171" sldId="256"/>
            <ac:spMk id="2" creationId="{49D33B09-7758-1546-D5DA-F38488D77E16}"/>
          </ac:spMkLst>
        </pc:spChg>
      </pc:sldChg>
      <pc:sldChg chg="addSp delSp modSp">
        <pc:chgData name="Bedo Mohamed Hassan Abdou M Soliman" userId="b349a90e-7935-40d5-80b6-2513f598ca15" providerId="ADAL" clId="{D7FA77EA-7AD2-1441-865D-522A273978C3}" dt="2022-12-05T02:54:17.049" v="560" actId="26743"/>
        <pc:sldMkLst>
          <pc:docMk/>
          <pc:sldMk cId="1516645923" sldId="257"/>
        </pc:sldMkLst>
        <pc:spChg chg="mod">
          <ac:chgData name="Bedo Mohamed Hassan Abdou M Soliman" userId="b349a90e-7935-40d5-80b6-2513f598ca15" providerId="ADAL" clId="{D7FA77EA-7AD2-1441-865D-522A273978C3}" dt="2022-12-05T02:54:17.049" v="560" actId="26743"/>
          <ac:spMkLst>
            <pc:docMk/>
            <pc:sldMk cId="1516645923" sldId="257"/>
            <ac:spMk id="3" creationId="{9F2B08A6-A1A0-4B5B-4A24-89C34D527215}"/>
          </ac:spMkLst>
        </pc:spChg>
        <pc:spChg chg="mod">
          <ac:chgData name="Bedo Mohamed Hassan Abdou M Soliman" userId="b349a90e-7935-40d5-80b6-2513f598ca15" providerId="ADAL" clId="{D7FA77EA-7AD2-1441-865D-522A273978C3}" dt="2022-12-05T02:54:17.049" v="560" actId="26743"/>
          <ac:spMkLst>
            <pc:docMk/>
            <pc:sldMk cId="1516645923" sldId="257"/>
            <ac:spMk id="4" creationId="{58220046-1FEC-7AFB-0A38-FE728D4D74B7}"/>
          </ac:spMkLst>
        </pc:spChg>
        <pc:spChg chg="add del mod">
          <ac:chgData name="Bedo Mohamed Hassan Abdou M Soliman" userId="b349a90e-7935-40d5-80b6-2513f598ca15" providerId="ADAL" clId="{D7FA77EA-7AD2-1441-865D-522A273978C3}" dt="2022-12-05T02:52:55.708" v="547" actId="20577"/>
          <ac:spMkLst>
            <pc:docMk/>
            <pc:sldMk cId="1516645923" sldId="257"/>
            <ac:spMk id="6" creationId="{E8BC6454-525E-29DC-C758-F5CDC3168704}"/>
          </ac:spMkLst>
        </pc:spChg>
      </pc:sldChg>
      <pc:sldChg chg="modSp new">
        <pc:chgData name="Bedo Mohamed Hassan Abdou M Soliman" userId="b349a90e-7935-40d5-80b6-2513f598ca15" providerId="ADAL" clId="{D7FA77EA-7AD2-1441-865D-522A273978C3}" dt="2022-12-05T02:59:28.148" v="788" actId="20577"/>
        <pc:sldMkLst>
          <pc:docMk/>
          <pc:sldMk cId="484590857" sldId="258"/>
        </pc:sldMkLst>
        <pc:spChg chg="mod">
          <ac:chgData name="Bedo Mohamed Hassan Abdou M Soliman" userId="b349a90e-7935-40d5-80b6-2513f598ca15" providerId="ADAL" clId="{D7FA77EA-7AD2-1441-865D-522A273978C3}" dt="2022-12-05T02:59:28.148" v="788" actId="20577"/>
          <ac:spMkLst>
            <pc:docMk/>
            <pc:sldMk cId="484590857" sldId="258"/>
            <ac:spMk id="2" creationId="{111F156D-4744-C16C-B66C-BBF4C05ED389}"/>
          </ac:spMkLst>
        </pc:spChg>
        <pc:spChg chg="mod">
          <ac:chgData name="Bedo Mohamed Hassan Abdou M Soliman" userId="b349a90e-7935-40d5-80b6-2513f598ca15" providerId="ADAL" clId="{D7FA77EA-7AD2-1441-865D-522A273978C3}" dt="2022-12-05T02:59:14.133" v="774" actId="20577"/>
          <ac:spMkLst>
            <pc:docMk/>
            <pc:sldMk cId="484590857" sldId="258"/>
            <ac:spMk id="3" creationId="{9947699F-6E12-65D1-FA28-65FDF5C17ABE}"/>
          </ac:spMkLst>
        </pc:spChg>
      </pc:sldChg>
      <pc:sldChg chg="modSp new">
        <pc:chgData name="Bedo Mohamed Hassan Abdou M Soliman" userId="b349a90e-7935-40d5-80b6-2513f598ca15" providerId="ADAL" clId="{D7FA77EA-7AD2-1441-865D-522A273978C3}" dt="2022-12-05T02:59:41.885" v="818" actId="20577"/>
        <pc:sldMkLst>
          <pc:docMk/>
          <pc:sldMk cId="3319281863" sldId="259"/>
        </pc:sldMkLst>
        <pc:spChg chg="mod">
          <ac:chgData name="Bedo Mohamed Hassan Abdou M Soliman" userId="b349a90e-7935-40d5-80b6-2513f598ca15" providerId="ADAL" clId="{D7FA77EA-7AD2-1441-865D-522A273978C3}" dt="2022-12-05T02:59:41.885" v="818" actId="20577"/>
          <ac:spMkLst>
            <pc:docMk/>
            <pc:sldMk cId="3319281863" sldId="259"/>
            <ac:spMk id="2" creationId="{2CC0D7BF-3316-13BB-53C6-A02C32FE9105}"/>
          </ac:spMkLst>
        </pc:spChg>
      </pc:sldChg>
      <pc:sldChg chg="modSp new">
        <pc:chgData name="Bedo Mohamed Hassan Abdou M Soliman" userId="b349a90e-7935-40d5-80b6-2513f598ca15" providerId="ADAL" clId="{D7FA77EA-7AD2-1441-865D-522A273978C3}" dt="2022-12-05T02:59:54.644" v="827" actId="20577"/>
        <pc:sldMkLst>
          <pc:docMk/>
          <pc:sldMk cId="3305518042" sldId="260"/>
        </pc:sldMkLst>
        <pc:spChg chg="mod">
          <ac:chgData name="Bedo Mohamed Hassan Abdou M Soliman" userId="b349a90e-7935-40d5-80b6-2513f598ca15" providerId="ADAL" clId="{D7FA77EA-7AD2-1441-865D-522A273978C3}" dt="2022-12-05T02:59:54.644" v="827" actId="20577"/>
          <ac:spMkLst>
            <pc:docMk/>
            <pc:sldMk cId="3305518042" sldId="260"/>
            <ac:spMk id="2" creationId="{690260A0-7E39-C543-9CBE-ACF71FA7C297}"/>
          </ac:spMkLst>
        </pc:spChg>
      </pc:sldChg>
      <pc:sldChg chg="modSp new">
        <pc:chgData name="Bedo Mohamed Hassan Abdou M Soliman" userId="b349a90e-7935-40d5-80b6-2513f598ca15" providerId="ADAL" clId="{D7FA77EA-7AD2-1441-865D-522A273978C3}" dt="2022-12-05T02:59:59.892" v="841" actId="20577"/>
        <pc:sldMkLst>
          <pc:docMk/>
          <pc:sldMk cId="971039310" sldId="261"/>
        </pc:sldMkLst>
        <pc:spChg chg="mod">
          <ac:chgData name="Bedo Mohamed Hassan Abdou M Soliman" userId="b349a90e-7935-40d5-80b6-2513f598ca15" providerId="ADAL" clId="{D7FA77EA-7AD2-1441-865D-522A273978C3}" dt="2022-12-05T02:59:59.892" v="841" actId="20577"/>
          <ac:spMkLst>
            <pc:docMk/>
            <pc:sldMk cId="971039310" sldId="261"/>
            <ac:spMk id="2" creationId="{F8022686-6A66-6DBC-2F20-FC37E5C21167}"/>
          </ac:spMkLst>
        </pc:spChg>
      </pc:sldChg>
      <pc:sldChg chg="modSp new">
        <pc:chgData name="Bedo Mohamed Hassan Abdou M Soliman" userId="b349a90e-7935-40d5-80b6-2513f598ca15" providerId="ADAL" clId="{D7FA77EA-7AD2-1441-865D-522A273978C3}" dt="2022-12-05T03:00:06.803" v="867" actId="20577"/>
        <pc:sldMkLst>
          <pc:docMk/>
          <pc:sldMk cId="2454165592" sldId="262"/>
        </pc:sldMkLst>
        <pc:spChg chg="mod">
          <ac:chgData name="Bedo Mohamed Hassan Abdou M Soliman" userId="b349a90e-7935-40d5-80b6-2513f598ca15" providerId="ADAL" clId="{D7FA77EA-7AD2-1441-865D-522A273978C3}" dt="2022-12-05T03:00:06.803" v="867" actId="20577"/>
          <ac:spMkLst>
            <pc:docMk/>
            <pc:sldMk cId="2454165592" sldId="262"/>
            <ac:spMk id="2" creationId="{373598EB-B1DD-B533-7E6C-D81C3561F24C}"/>
          </ac:spMkLst>
        </pc:spChg>
      </pc:sldChg>
      <pc:sldChg chg="addSp delSp modSp new">
        <pc:chgData name="Bedo Mohamed Hassan Abdou M Soliman" userId="b349a90e-7935-40d5-80b6-2513f598ca15" providerId="ADAL" clId="{D7FA77EA-7AD2-1441-865D-522A273978C3}" dt="2022-12-05T03:05:19.383" v="1259" actId="20577"/>
        <pc:sldMkLst>
          <pc:docMk/>
          <pc:sldMk cId="1748466048" sldId="263"/>
        </pc:sldMkLst>
        <pc:spChg chg="add del mod">
          <ac:chgData name="Bedo Mohamed Hassan Abdou M Soliman" userId="b349a90e-7935-40d5-80b6-2513f598ca15" providerId="ADAL" clId="{D7FA77EA-7AD2-1441-865D-522A273978C3}" dt="2022-12-05T03:02:27.151" v="1002" actId="478"/>
          <ac:spMkLst>
            <pc:docMk/>
            <pc:sldMk cId="1748466048" sldId="263"/>
            <ac:spMk id="2" creationId="{BD6D4C3F-B46B-0FC1-12A2-69766EC725DB}"/>
          </ac:spMkLst>
        </pc:spChg>
        <pc:spChg chg="mod">
          <ac:chgData name="Bedo Mohamed Hassan Abdou M Soliman" userId="b349a90e-7935-40d5-80b6-2513f598ca15" providerId="ADAL" clId="{D7FA77EA-7AD2-1441-865D-522A273978C3}" dt="2022-12-05T03:05:19.383" v="1259" actId="20577"/>
          <ac:spMkLst>
            <pc:docMk/>
            <pc:sldMk cId="1748466048" sldId="263"/>
            <ac:spMk id="3" creationId="{C32618CE-ABB4-27FC-8FE2-CC29134A145B}"/>
          </ac:spMkLst>
        </pc:spChg>
        <pc:spChg chg="add del mod">
          <ac:chgData name="Bedo Mohamed Hassan Abdou M Soliman" userId="b349a90e-7935-40d5-80b6-2513f598ca15" providerId="ADAL" clId="{D7FA77EA-7AD2-1441-865D-522A273978C3}" dt="2022-12-05T03:02:27.151" v="1002" actId="478"/>
          <ac:spMkLst>
            <pc:docMk/>
            <pc:sldMk cId="1748466048" sldId="263"/>
            <ac:spMk id="5" creationId="{8AC78D4B-6AFE-FA0D-896C-95D14A5B6FDA}"/>
          </ac:spMkLst>
        </pc:spChg>
      </pc:sldChg>
      <pc:sldMasterChg chg="modSp modSldLayout">
        <pc:chgData name="Bedo Mohamed Hassan Abdou M Soliman" userId="b349a90e-7935-40d5-80b6-2513f598ca15" providerId="ADAL" clId="{D7FA77EA-7AD2-1441-865D-522A273978C3}" dt="2022-12-05T02:54:17.049" v="560" actId="26743"/>
        <pc:sldMasterMkLst>
          <pc:docMk/>
          <pc:sldMasterMk cId="1428830886" sldId="2147483648"/>
        </pc:sldMasterMkLst>
        <pc:spChg chg="mod">
          <ac:chgData name="Bedo Mohamed Hassan Abdou M Soliman" userId="b349a90e-7935-40d5-80b6-2513f598ca15" providerId="ADAL" clId="{D7FA77EA-7AD2-1441-865D-522A273978C3}" dt="2022-12-05T02:54:17.049" v="560" actId="26743"/>
          <ac:spMkLst>
            <pc:docMk/>
            <pc:sldMasterMk cId="1428830886" sldId="2147483648"/>
            <ac:spMk id="2" creationId="{81A1F753-EBDB-424C-633A-01DF8EC5CAA8}"/>
          </ac:spMkLst>
        </pc:spChg>
        <pc:spChg chg="mod">
          <ac:chgData name="Bedo Mohamed Hassan Abdou M Soliman" userId="b349a90e-7935-40d5-80b6-2513f598ca15" providerId="ADAL" clId="{D7FA77EA-7AD2-1441-865D-522A273978C3}" dt="2022-12-05T02:54:17.049" v="560" actId="26743"/>
          <ac:spMkLst>
            <pc:docMk/>
            <pc:sldMasterMk cId="1428830886" sldId="2147483648"/>
            <ac:spMk id="3" creationId="{DF9EB501-B9EA-5770-05F5-C8CA17B485C2}"/>
          </ac:spMkLst>
        </pc:spChg>
        <pc:spChg chg="mod">
          <ac:chgData name="Bedo Mohamed Hassan Abdou M Soliman" userId="b349a90e-7935-40d5-80b6-2513f598ca15" providerId="ADAL" clId="{D7FA77EA-7AD2-1441-865D-522A273978C3}" dt="2022-12-05T02:54:17.049" v="560" actId="26743"/>
          <ac:spMkLst>
            <pc:docMk/>
            <pc:sldMasterMk cId="1428830886" sldId="2147483648"/>
            <ac:spMk id="4" creationId="{3231BCEE-AA58-A1D7-FAB0-AEA047A02EDC}"/>
          </ac:spMkLst>
        </pc:spChg>
        <pc:spChg chg="mod">
          <ac:chgData name="Bedo Mohamed Hassan Abdou M Soliman" userId="b349a90e-7935-40d5-80b6-2513f598ca15" providerId="ADAL" clId="{D7FA77EA-7AD2-1441-865D-522A273978C3}" dt="2022-12-05T02:54:17.049" v="560" actId="26743"/>
          <ac:spMkLst>
            <pc:docMk/>
            <pc:sldMasterMk cId="1428830886" sldId="2147483648"/>
            <ac:spMk id="5" creationId="{C99C4678-E64B-62B1-7CF8-966141AB0E8B}"/>
          </ac:spMkLst>
        </pc:spChg>
        <pc:spChg chg="mod">
          <ac:chgData name="Bedo Mohamed Hassan Abdou M Soliman" userId="b349a90e-7935-40d5-80b6-2513f598ca15" providerId="ADAL" clId="{D7FA77EA-7AD2-1441-865D-522A273978C3}" dt="2022-12-05T02:54:17.049" v="560" actId="26743"/>
          <ac:spMkLst>
            <pc:docMk/>
            <pc:sldMasterMk cId="1428830886" sldId="2147483648"/>
            <ac:spMk id="6" creationId="{2254D171-140D-CBD3-DEF1-5D8CC589489C}"/>
          </ac:spMkLst>
        </pc:spChg>
        <pc:sldLayoutChg chg="modSp">
          <pc:chgData name="Bedo Mohamed Hassan Abdou M Soliman" userId="b349a90e-7935-40d5-80b6-2513f598ca15" providerId="ADAL" clId="{D7FA77EA-7AD2-1441-865D-522A273978C3}" dt="2022-12-05T02:54:17.049" v="560" actId="26743"/>
          <pc:sldLayoutMkLst>
            <pc:docMk/>
            <pc:sldMasterMk cId="1428830886" sldId="2147483648"/>
            <pc:sldLayoutMk cId="3186091954" sldId="2147483649"/>
          </pc:sldLayoutMkLst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3186091954" sldId="2147483649"/>
              <ac:spMk id="2" creationId="{A4824DA3-7824-116A-2307-A8C93D416B7F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3186091954" sldId="2147483649"/>
              <ac:spMk id="3" creationId="{DB704FE9-F1DE-4696-F6D6-5AF5C02801A3}"/>
            </ac:spMkLst>
          </pc:spChg>
        </pc:sldLayoutChg>
        <pc:sldLayoutChg chg="modSp">
          <pc:chgData name="Bedo Mohamed Hassan Abdou M Soliman" userId="b349a90e-7935-40d5-80b6-2513f598ca15" providerId="ADAL" clId="{D7FA77EA-7AD2-1441-865D-522A273978C3}" dt="2022-12-05T02:54:17.049" v="560" actId="26743"/>
          <pc:sldLayoutMkLst>
            <pc:docMk/>
            <pc:sldMasterMk cId="1428830886" sldId="2147483648"/>
            <pc:sldLayoutMk cId="3741345112" sldId="2147483651"/>
          </pc:sldLayoutMkLst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3741345112" sldId="2147483651"/>
              <ac:spMk id="2" creationId="{36599C16-D211-0A7A-425B-81D15F1A0AF8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3741345112" sldId="2147483651"/>
              <ac:spMk id="3" creationId="{9758CDAE-C158-6E80-4A30-AB3FEDBE029A}"/>
            </ac:spMkLst>
          </pc:spChg>
        </pc:sldLayoutChg>
        <pc:sldLayoutChg chg="modSp">
          <pc:chgData name="Bedo Mohamed Hassan Abdou M Soliman" userId="b349a90e-7935-40d5-80b6-2513f598ca15" providerId="ADAL" clId="{D7FA77EA-7AD2-1441-865D-522A273978C3}" dt="2022-12-05T02:54:17.049" v="560" actId="26743"/>
          <pc:sldLayoutMkLst>
            <pc:docMk/>
            <pc:sldMasterMk cId="1428830886" sldId="2147483648"/>
            <pc:sldLayoutMk cId="1426445996" sldId="2147483652"/>
          </pc:sldLayoutMkLst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1426445996" sldId="2147483652"/>
              <ac:spMk id="3" creationId="{81AA7E15-65E4-4E49-D8CF-A6186AFDC7EC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1426445996" sldId="2147483652"/>
              <ac:spMk id="4" creationId="{4072DCFC-CD6A-18C6-FE9D-5A14DAA9FFB3}"/>
            </ac:spMkLst>
          </pc:spChg>
        </pc:sldLayoutChg>
        <pc:sldLayoutChg chg="modSp">
          <pc:chgData name="Bedo Mohamed Hassan Abdou M Soliman" userId="b349a90e-7935-40d5-80b6-2513f598ca15" providerId="ADAL" clId="{D7FA77EA-7AD2-1441-865D-522A273978C3}" dt="2022-12-05T02:54:17.049" v="560" actId="26743"/>
          <pc:sldLayoutMkLst>
            <pc:docMk/>
            <pc:sldMasterMk cId="1428830886" sldId="2147483648"/>
            <pc:sldLayoutMk cId="2052121310" sldId="2147483653"/>
          </pc:sldLayoutMkLst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2052121310" sldId="2147483653"/>
              <ac:spMk id="2" creationId="{04517867-8033-19E9-4AF3-53B1057EA194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2052121310" sldId="2147483653"/>
              <ac:spMk id="3" creationId="{CD5B0EFF-FC2E-9137-6CC3-032155980CE6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2052121310" sldId="2147483653"/>
              <ac:spMk id="4" creationId="{4E40C3E3-2972-4D97-43D1-59B081109F45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2052121310" sldId="2147483653"/>
              <ac:spMk id="5" creationId="{95921DDC-B676-E793-6BEA-99FD71E40C8C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2052121310" sldId="2147483653"/>
              <ac:spMk id="6" creationId="{ABE5AD19-97EC-4E89-B308-387EEE5BCB69}"/>
            </ac:spMkLst>
          </pc:spChg>
        </pc:sldLayoutChg>
        <pc:sldLayoutChg chg="modSp">
          <pc:chgData name="Bedo Mohamed Hassan Abdou M Soliman" userId="b349a90e-7935-40d5-80b6-2513f598ca15" providerId="ADAL" clId="{D7FA77EA-7AD2-1441-865D-522A273978C3}" dt="2022-12-05T02:54:17.049" v="560" actId="26743"/>
          <pc:sldLayoutMkLst>
            <pc:docMk/>
            <pc:sldMasterMk cId="1428830886" sldId="2147483648"/>
            <pc:sldLayoutMk cId="2544049458" sldId="2147483656"/>
          </pc:sldLayoutMkLst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2544049458" sldId="2147483656"/>
              <ac:spMk id="2" creationId="{75AAD79E-B4DC-D504-0CDB-7DA05FB8A8E6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2544049458" sldId="2147483656"/>
              <ac:spMk id="3" creationId="{30151A0F-8B10-71DC-62CD-A3428318A154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2544049458" sldId="2147483656"/>
              <ac:spMk id="4" creationId="{D9B275B7-CA6C-2907-9A5E-5278F9E0A4FF}"/>
            </ac:spMkLst>
          </pc:spChg>
        </pc:sldLayoutChg>
        <pc:sldLayoutChg chg="modSp">
          <pc:chgData name="Bedo Mohamed Hassan Abdou M Soliman" userId="b349a90e-7935-40d5-80b6-2513f598ca15" providerId="ADAL" clId="{D7FA77EA-7AD2-1441-865D-522A273978C3}" dt="2022-12-05T02:54:17.049" v="560" actId="26743"/>
          <pc:sldLayoutMkLst>
            <pc:docMk/>
            <pc:sldMasterMk cId="1428830886" sldId="2147483648"/>
            <pc:sldLayoutMk cId="3787268489" sldId="2147483657"/>
          </pc:sldLayoutMkLst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3787268489" sldId="2147483657"/>
              <ac:spMk id="2" creationId="{B9FB86EA-2924-77F8-0E48-0EBCB9D8CB97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3787268489" sldId="2147483657"/>
              <ac:spMk id="3" creationId="{412A1DA0-18B0-0EFE-2A96-160C20D2F971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3787268489" sldId="2147483657"/>
              <ac:spMk id="4" creationId="{1C5E7815-FC49-FA92-63F3-9E3B93A8ED11}"/>
            </ac:spMkLst>
          </pc:spChg>
        </pc:sldLayoutChg>
        <pc:sldLayoutChg chg="modSp">
          <pc:chgData name="Bedo Mohamed Hassan Abdou M Soliman" userId="b349a90e-7935-40d5-80b6-2513f598ca15" providerId="ADAL" clId="{D7FA77EA-7AD2-1441-865D-522A273978C3}" dt="2022-12-05T02:54:17.049" v="560" actId="26743"/>
          <pc:sldLayoutMkLst>
            <pc:docMk/>
            <pc:sldMasterMk cId="1428830886" sldId="2147483648"/>
            <pc:sldLayoutMk cId="556817435" sldId="2147483659"/>
          </pc:sldLayoutMkLst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556817435" sldId="2147483659"/>
              <ac:spMk id="2" creationId="{5B5500B7-C232-923F-B52A-B7C1D30171B0}"/>
            </ac:spMkLst>
          </pc:spChg>
          <pc:spChg chg="mod">
            <ac:chgData name="Bedo Mohamed Hassan Abdou M Soliman" userId="b349a90e-7935-40d5-80b6-2513f598ca15" providerId="ADAL" clId="{D7FA77EA-7AD2-1441-865D-522A273978C3}" dt="2022-12-05T02:54:17.049" v="560" actId="26743"/>
            <ac:spMkLst>
              <pc:docMk/>
              <pc:sldMasterMk cId="1428830886" sldId="2147483648"/>
              <pc:sldLayoutMk cId="556817435" sldId="2147483659"/>
              <ac:spMk id="3" creationId="{1B62AE6C-C51C-E140-1C10-DA8F9CB5209E}"/>
            </ac:spMkLst>
          </pc:spChg>
        </pc:sldLayoutChg>
      </pc:sldMasterChg>
    </pc:docChg>
  </pc:docChgLst>
  <pc:docChgLst>
    <pc:chgData name="Mohamed Hassan Abdou M Soliman, Abd (2020)" userId="b349a90e-7935-40d5-80b6-2513f598ca15" providerId="ADAL" clId="{B9420C97-8C83-4EFD-9B1E-01210C01DECF}"/>
    <pc:docChg chg="undo redo custSel addSld delSld modSld sldOrd">
      <pc:chgData name="Mohamed Hassan Abdou M Soliman, Abd (2020)" userId="b349a90e-7935-40d5-80b6-2513f598ca15" providerId="ADAL" clId="{B9420C97-8C83-4EFD-9B1E-01210C01DECF}" dt="2022-12-05T20:10:23.486" v="4477" actId="20577"/>
      <pc:docMkLst>
        <pc:docMk/>
      </pc:docMkLst>
      <pc:sldChg chg="addSp modSp mod modMedia setBg">
        <pc:chgData name="Mohamed Hassan Abdou M Soliman, Abd (2020)" userId="b349a90e-7935-40d5-80b6-2513f598ca15" providerId="ADAL" clId="{B9420C97-8C83-4EFD-9B1E-01210C01DECF}" dt="2022-12-05T20:03:40.445" v="4366" actId="20577"/>
        <pc:sldMkLst>
          <pc:docMk/>
          <pc:sldMk cId="3260637171" sldId="256"/>
        </pc:sldMkLst>
        <pc:spChg chg="mod">
          <ac:chgData name="Mohamed Hassan Abdou M Soliman, Abd (2020)" userId="b349a90e-7935-40d5-80b6-2513f598ca15" providerId="ADAL" clId="{B9420C97-8C83-4EFD-9B1E-01210C01DECF}" dt="2022-12-05T20:03:40.445" v="4366" actId="20577"/>
          <ac:spMkLst>
            <pc:docMk/>
            <pc:sldMk cId="3260637171" sldId="256"/>
            <ac:spMk id="2" creationId="{49D33B09-7758-1546-D5DA-F38488D77E16}"/>
          </ac:spMkLst>
        </pc:spChg>
        <pc:spChg chg="mod">
          <ac:chgData name="Mohamed Hassan Abdou M Soliman, Abd (2020)" userId="b349a90e-7935-40d5-80b6-2513f598ca15" providerId="ADAL" clId="{B9420C97-8C83-4EFD-9B1E-01210C01DECF}" dt="2022-12-05T14:20:53.952" v="3161" actId="26606"/>
          <ac:spMkLst>
            <pc:docMk/>
            <pc:sldMk cId="3260637171" sldId="256"/>
            <ac:spMk id="3" creationId="{7145F055-81AD-73DA-7340-403A41CD0A73}"/>
          </ac:spMkLst>
        </pc:spChg>
        <pc:spChg chg="add">
          <ac:chgData name="Mohamed Hassan Abdou M Soliman, Abd (2020)" userId="b349a90e-7935-40d5-80b6-2513f598ca15" providerId="ADAL" clId="{B9420C97-8C83-4EFD-9B1E-01210C01DECF}" dt="2022-12-05T14:20:53.952" v="3161" actId="26606"/>
          <ac:spMkLst>
            <pc:docMk/>
            <pc:sldMk cId="3260637171" sldId="256"/>
            <ac:spMk id="9" creationId="{6F828D28-8E09-41CC-8229-3070B5467A96}"/>
          </ac:spMkLst>
        </pc:spChg>
        <pc:spChg chg="add">
          <ac:chgData name="Mohamed Hassan Abdou M Soliman, Abd (2020)" userId="b349a90e-7935-40d5-80b6-2513f598ca15" providerId="ADAL" clId="{B9420C97-8C83-4EFD-9B1E-01210C01DECF}" dt="2022-12-05T14:20:53.952" v="3161" actId="26606"/>
          <ac:spMkLst>
            <pc:docMk/>
            <pc:sldMk cId="3260637171" sldId="256"/>
            <ac:spMk id="11" creationId="{D5B012D8-7F27-4758-9AC6-C889B154BD73}"/>
          </ac:spMkLst>
        </pc:spChg>
        <pc:spChg chg="add">
          <ac:chgData name="Mohamed Hassan Abdou M Soliman, Abd (2020)" userId="b349a90e-7935-40d5-80b6-2513f598ca15" providerId="ADAL" clId="{B9420C97-8C83-4EFD-9B1E-01210C01DECF}" dt="2022-12-05T14:20:53.952" v="3161" actId="26606"/>
          <ac:spMkLst>
            <pc:docMk/>
            <pc:sldMk cId="3260637171" sldId="256"/>
            <ac:spMk id="13" creationId="{4063B759-00FC-46D1-9898-8E8625268FAF}"/>
          </ac:spMkLst>
        </pc:spChg>
        <pc:picChg chg="add mod">
          <ac:chgData name="Mohamed Hassan Abdou M Soliman, Abd (2020)" userId="b349a90e-7935-40d5-80b6-2513f598ca15" providerId="ADAL" clId="{B9420C97-8C83-4EFD-9B1E-01210C01DECF}" dt="2022-12-05T19:42:39.904" v="4232" actId="14100"/>
          <ac:picMkLst>
            <pc:docMk/>
            <pc:sldMk cId="3260637171" sldId="256"/>
            <ac:picMk id="5" creationId="{7CE28764-73AD-E0D5-1AA3-7FEC48F48074}"/>
          </ac:picMkLst>
        </pc:picChg>
      </pc:sldChg>
      <pc:sldChg chg="addSp delSp modSp del mod ord setBg delDesignElem chgLayout">
        <pc:chgData name="Mohamed Hassan Abdou M Soliman, Abd (2020)" userId="b349a90e-7935-40d5-80b6-2513f598ca15" providerId="ADAL" clId="{B9420C97-8C83-4EFD-9B1E-01210C01DECF}" dt="2022-12-05T16:57:28.568" v="4092" actId="47"/>
        <pc:sldMkLst>
          <pc:docMk/>
          <pc:sldMk cId="1516645923" sldId="257"/>
        </pc:sldMkLst>
        <pc:spChg chg="mod ord">
          <ac:chgData name="Mohamed Hassan Abdou M Soliman, Abd (2020)" userId="b349a90e-7935-40d5-80b6-2513f598ca15" providerId="ADAL" clId="{B9420C97-8C83-4EFD-9B1E-01210C01DECF}" dt="2022-12-05T15:15:26.577" v="3675" actId="26606"/>
          <ac:spMkLst>
            <pc:docMk/>
            <pc:sldMk cId="1516645923" sldId="257"/>
            <ac:spMk id="2" creationId="{16EAF03E-B3B9-A837-FDA6-5338E2ED1372}"/>
          </ac:spMkLst>
        </pc:spChg>
        <pc:spChg chg="del mod">
          <ac:chgData name="Mohamed Hassan Abdou M Soliman, Abd (2020)" userId="b349a90e-7935-40d5-80b6-2513f598ca15" providerId="ADAL" clId="{B9420C97-8C83-4EFD-9B1E-01210C01DECF}" dt="2022-12-05T12:51:19.974" v="2000" actId="26606"/>
          <ac:spMkLst>
            <pc:docMk/>
            <pc:sldMk cId="1516645923" sldId="257"/>
            <ac:spMk id="3" creationId="{9F2B08A6-A1A0-4B5B-4A24-89C34D527215}"/>
          </ac:spMkLst>
        </pc:spChg>
        <pc:spChg chg="mod ord">
          <ac:chgData name="Mohamed Hassan Abdou M Soliman, Abd (2020)" userId="b349a90e-7935-40d5-80b6-2513f598ca15" providerId="ADAL" clId="{B9420C97-8C83-4EFD-9B1E-01210C01DECF}" dt="2022-12-05T15:15:26.577" v="3675" actId="26606"/>
          <ac:spMkLst>
            <pc:docMk/>
            <pc:sldMk cId="1516645923" sldId="257"/>
            <ac:spMk id="4" creationId="{58220046-1FEC-7AFB-0A38-FE728D4D74B7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4:38:26.843" v="3312" actId="21"/>
          <ac:spMkLst>
            <pc:docMk/>
            <pc:sldMk cId="1516645923" sldId="257"/>
            <ac:spMk id="6" creationId="{15E7F0F0-9361-0940-6CBA-555BD7CEF679}"/>
          </ac:spMkLst>
        </pc:spChg>
        <pc:spChg chg="del mod">
          <ac:chgData name="Mohamed Hassan Abdou M Soliman, Abd (2020)" userId="b349a90e-7935-40d5-80b6-2513f598ca15" providerId="ADAL" clId="{B9420C97-8C83-4EFD-9B1E-01210C01DECF}" dt="2022-12-05T12:51:37.299" v="2003" actId="478"/>
          <ac:spMkLst>
            <pc:docMk/>
            <pc:sldMk cId="1516645923" sldId="257"/>
            <ac:spMk id="6" creationId="{E8BC6454-525E-29DC-C758-F5CDC3168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15:26.577" v="3675" actId="26606"/>
          <ac:spMkLst>
            <pc:docMk/>
            <pc:sldMk cId="1516645923" sldId="257"/>
            <ac:spMk id="7" creationId="{B73D3AEB-8AA3-481D-9F6F-B80FE58DD5BD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4:38:37.820" v="3315" actId="478"/>
          <ac:spMkLst>
            <pc:docMk/>
            <pc:sldMk cId="1516645923" sldId="257"/>
            <ac:spMk id="9" creationId="{C0B52CE9-32EE-E7C3-2C2C-D91DC280470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15:26.577" v="3675" actId="26606"/>
          <ac:spMkLst>
            <pc:docMk/>
            <pc:sldMk cId="1516645923" sldId="257"/>
            <ac:spMk id="10" creationId="{5BD9FE98-387B-4EC6-A44D-C6F923034956}"/>
          </ac:spMkLst>
        </pc:spChg>
        <pc:spChg chg="add del mod ord">
          <ac:chgData name="Mohamed Hassan Abdou M Soliman, Abd (2020)" userId="b349a90e-7935-40d5-80b6-2513f598ca15" providerId="ADAL" clId="{B9420C97-8C83-4EFD-9B1E-01210C01DECF}" dt="2022-12-05T15:15:59.910" v="3705" actId="26606"/>
          <ac:spMkLst>
            <pc:docMk/>
            <pc:sldMk cId="1516645923" sldId="257"/>
            <ac:spMk id="12" creationId="{21F80826-9145-F364-7E67-AAA60C600444}"/>
          </ac:spMkLst>
        </pc:spChg>
        <pc:spChg chg="add del mod ord">
          <ac:chgData name="Mohamed Hassan Abdou M Soliman, Abd (2020)" userId="b349a90e-7935-40d5-80b6-2513f598ca15" providerId="ADAL" clId="{B9420C97-8C83-4EFD-9B1E-01210C01DECF}" dt="2022-12-05T15:13:26.221" v="3554" actId="478"/>
          <ac:spMkLst>
            <pc:docMk/>
            <pc:sldMk cId="1516645923" sldId="257"/>
            <ac:spMk id="13" creationId="{4FC39F5E-E880-69C1-60A5-F2340EF81503}"/>
          </ac:spMkLst>
        </pc:spChg>
        <pc:spChg chg="add del mod ord">
          <ac:chgData name="Mohamed Hassan Abdou M Soliman, Abd (2020)" userId="b349a90e-7935-40d5-80b6-2513f598ca15" providerId="ADAL" clId="{B9420C97-8C83-4EFD-9B1E-01210C01DECF}" dt="2022-12-05T15:13:48.083" v="3636" actId="478"/>
          <ac:spMkLst>
            <pc:docMk/>
            <pc:sldMk cId="1516645923" sldId="257"/>
            <ac:spMk id="14" creationId="{FC6CD159-1EC8-BD56-E670-EF2E289B3765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5:15:32.262" v="3677" actId="21"/>
          <ac:spMkLst>
            <pc:docMk/>
            <pc:sldMk cId="1516645923" sldId="257"/>
            <ac:spMk id="17" creationId="{198B2B20-38B2-E38E-00AA-861BB334D315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15:26.577" v="3675" actId="26606"/>
          <ac:spMkLst>
            <pc:docMk/>
            <pc:sldMk cId="1516645923" sldId="257"/>
            <ac:spMk id="21" creationId="{14925E00-1519-483D-BEDE-3DB840745A7C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15:26.577" v="3675" actId="26606"/>
          <ac:spMkLst>
            <pc:docMk/>
            <pc:sldMk cId="1516645923" sldId="257"/>
            <ac:spMk id="29" creationId="{AC26F14B-F98B-4B7D-AF0B-24D840F67A5C}"/>
          </ac:spMkLst>
        </pc:spChg>
        <pc:spChg chg="add del mod ord">
          <ac:chgData name="Mohamed Hassan Abdou M Soliman, Abd (2020)" userId="b349a90e-7935-40d5-80b6-2513f598ca15" providerId="ADAL" clId="{B9420C97-8C83-4EFD-9B1E-01210C01DECF}" dt="2022-12-05T15:14:41.360" v="3648" actId="700"/>
          <ac:spMkLst>
            <pc:docMk/>
            <pc:sldMk cId="1516645923" sldId="257"/>
            <ac:spMk id="36" creationId="{0F1BD8E4-2AF3-20D5-7283-9138588A236E}"/>
          </ac:spMkLst>
        </pc:spChg>
        <pc:spChg chg="add del mod ord">
          <ac:chgData name="Mohamed Hassan Abdou M Soliman, Abd (2020)" userId="b349a90e-7935-40d5-80b6-2513f598ca15" providerId="ADAL" clId="{B9420C97-8C83-4EFD-9B1E-01210C01DECF}" dt="2022-12-05T15:14:41.360" v="3648" actId="700"/>
          <ac:spMkLst>
            <pc:docMk/>
            <pc:sldMk cId="1516645923" sldId="257"/>
            <ac:spMk id="37" creationId="{6BB90E11-85B2-B7D6-8E98-85BC6FF0AB87}"/>
          </ac:spMkLst>
        </pc:spChg>
        <pc:spChg chg="add del mod ord">
          <ac:chgData name="Mohamed Hassan Abdou M Soliman, Abd (2020)" userId="b349a90e-7935-40d5-80b6-2513f598ca15" providerId="ADAL" clId="{B9420C97-8C83-4EFD-9B1E-01210C01DECF}" dt="2022-12-05T15:14:41.360" v="3648" actId="700"/>
          <ac:spMkLst>
            <pc:docMk/>
            <pc:sldMk cId="1516645923" sldId="257"/>
            <ac:spMk id="38" creationId="{FF9DD3BD-7283-45A3-BAA9-0EF166FA4D5D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5:16:10.583" v="3707" actId="478"/>
          <ac:spMkLst>
            <pc:docMk/>
            <pc:sldMk cId="1516645923" sldId="257"/>
            <ac:spMk id="40" creationId="{740F037B-B312-5EDF-4BA2-045D41D6C2BF}"/>
          </ac:spMkLst>
        </pc:spChg>
        <pc:grpChg chg="add del">
          <ac:chgData name="Mohamed Hassan Abdou M Soliman, Abd (2020)" userId="b349a90e-7935-40d5-80b6-2513f598ca15" providerId="ADAL" clId="{B9420C97-8C83-4EFD-9B1E-01210C01DECF}" dt="2022-12-05T15:15:26.577" v="3675" actId="26606"/>
          <ac:grpSpMkLst>
            <pc:docMk/>
            <pc:sldMk cId="1516645923" sldId="257"/>
            <ac:grpSpMk id="20" creationId="{50ECB61C-4F38-4328-A725-04E5F0773BE9}"/>
          </ac:grpSpMkLst>
        </pc:grpChg>
        <pc:grpChg chg="add del">
          <ac:chgData name="Mohamed Hassan Abdou M Soliman, Abd (2020)" userId="b349a90e-7935-40d5-80b6-2513f598ca15" providerId="ADAL" clId="{B9420C97-8C83-4EFD-9B1E-01210C01DECF}" dt="2022-12-05T15:15:26.577" v="3675" actId="26606"/>
          <ac:grpSpMkLst>
            <pc:docMk/>
            <pc:sldMk cId="1516645923" sldId="257"/>
            <ac:grpSpMk id="23" creationId="{D86A47AA-3999-4EE6-BC5C-502DAE57FE1A}"/>
          </ac:grpSpMkLst>
        </pc:grpChg>
        <pc:grpChg chg="add del">
          <ac:chgData name="Mohamed Hassan Abdou M Soliman, Abd (2020)" userId="b349a90e-7935-40d5-80b6-2513f598ca15" providerId="ADAL" clId="{B9420C97-8C83-4EFD-9B1E-01210C01DECF}" dt="2022-12-05T15:15:26.577" v="3675" actId="26606"/>
          <ac:grpSpMkLst>
            <pc:docMk/>
            <pc:sldMk cId="1516645923" sldId="257"/>
            <ac:grpSpMk id="31" creationId="{CA745027-6B11-4363-8A2E-CB8EB38EBA95}"/>
          </ac:grpSpMkLst>
        </pc:grpChg>
        <pc:graphicFrameChg chg="add del mod">
          <ac:chgData name="Mohamed Hassan Abdou M Soliman, Abd (2020)" userId="b349a90e-7935-40d5-80b6-2513f598ca15" providerId="ADAL" clId="{B9420C97-8C83-4EFD-9B1E-01210C01DECF}" dt="2022-12-05T14:38:32.612" v="3314" actId="478"/>
          <ac:graphicFrameMkLst>
            <pc:docMk/>
            <pc:sldMk cId="1516645923" sldId="257"/>
            <ac:graphicFrameMk id="5" creationId="{810BE8C8-AE9E-713E-B92E-D10FDD27B9C8}"/>
          </ac:graphicFrameMkLst>
        </pc:graphicFrameChg>
        <pc:graphicFrameChg chg="add del modGraphic">
          <ac:chgData name="Mohamed Hassan Abdou M Soliman, Abd (2020)" userId="b349a90e-7935-40d5-80b6-2513f598ca15" providerId="ADAL" clId="{B9420C97-8C83-4EFD-9B1E-01210C01DECF}" dt="2022-12-05T14:38:32.612" v="3314" actId="478"/>
          <ac:graphicFrameMkLst>
            <pc:docMk/>
            <pc:sldMk cId="1516645923" sldId="257"/>
            <ac:graphicFrameMk id="8" creationId="{06CAA24C-F151-E691-10B4-763D7B6D2B6B}"/>
          </ac:graphicFrameMkLst>
        </pc:graphicFrameChg>
        <pc:graphicFrameChg chg="add del modGraphic">
          <ac:chgData name="Mohamed Hassan Abdou M Soliman, Abd (2020)" userId="b349a90e-7935-40d5-80b6-2513f598ca15" providerId="ADAL" clId="{B9420C97-8C83-4EFD-9B1E-01210C01DECF}" dt="2022-12-05T15:15:32.659" v="3678" actId="26606"/>
          <ac:graphicFrameMkLst>
            <pc:docMk/>
            <pc:sldMk cId="1516645923" sldId="257"/>
            <ac:graphicFrameMk id="15" creationId="{405ED642-78F2-E585-DCE2-B7FEEFEFB351}"/>
          </ac:graphicFrameMkLst>
        </pc:graphicFrameChg>
        <pc:graphicFrameChg chg="add del mod">
          <ac:chgData name="Mohamed Hassan Abdou M Soliman, Abd (2020)" userId="b349a90e-7935-40d5-80b6-2513f598ca15" providerId="ADAL" clId="{B9420C97-8C83-4EFD-9B1E-01210C01DECF}" dt="2022-12-05T15:15:20.881" v="3663"/>
          <ac:graphicFrameMkLst>
            <pc:docMk/>
            <pc:sldMk cId="1516645923" sldId="257"/>
            <ac:graphicFrameMk id="39" creationId="{EDB4ACEE-6BC5-B1C8-0AEC-E23BF01E1585}"/>
          </ac:graphicFrameMkLst>
        </pc:graphicFrameChg>
        <pc:graphicFrameChg chg="add mod">
          <ac:chgData name="Mohamed Hassan Abdou M Soliman, Abd (2020)" userId="b349a90e-7935-40d5-80b6-2513f598ca15" providerId="ADAL" clId="{B9420C97-8C83-4EFD-9B1E-01210C01DECF}" dt="2022-12-05T15:16:26.703" v="3737" actId="1076"/>
          <ac:graphicFrameMkLst>
            <pc:docMk/>
            <pc:sldMk cId="1516645923" sldId="257"/>
            <ac:graphicFrameMk id="41" creationId="{C775F60B-9705-CA20-38EF-A5B9EBDBD487}"/>
          </ac:graphicFrameMkLst>
        </pc:graphicFrameChg>
        <pc:graphicFrameChg chg="add">
          <ac:chgData name="Mohamed Hassan Abdou M Soliman, Abd (2020)" userId="b349a90e-7935-40d5-80b6-2513f598ca15" providerId="ADAL" clId="{B9420C97-8C83-4EFD-9B1E-01210C01DECF}" dt="2022-12-05T15:15:59.910" v="3705" actId="26606"/>
          <ac:graphicFrameMkLst>
            <pc:docMk/>
            <pc:sldMk cId="1516645923" sldId="257"/>
            <ac:graphicFrameMk id="42" creationId="{50AAA9A7-86C4-367E-C6C7-E0AB08B4DB0C}"/>
          </ac:graphicFrameMkLst>
        </pc:graphicFrameChg>
        <pc:picChg chg="add del mod">
          <ac:chgData name="Mohamed Hassan Abdou M Soliman, Abd (2020)" userId="b349a90e-7935-40d5-80b6-2513f598ca15" providerId="ADAL" clId="{B9420C97-8C83-4EFD-9B1E-01210C01DECF}" dt="2022-12-05T15:13:12.260" v="3550" actId="478"/>
          <ac:picMkLst>
            <pc:docMk/>
            <pc:sldMk cId="1516645923" sldId="257"/>
            <ac:picMk id="11" creationId="{5AFDCC0E-90E2-9A71-1A5F-60D83A7529C6}"/>
          </ac:picMkLst>
        </pc:picChg>
      </pc:sldChg>
      <pc:sldChg chg="addSp delSp modSp del mod setBg setClrOvrMap">
        <pc:chgData name="Mohamed Hassan Abdou M Soliman, Abd (2020)" userId="b349a90e-7935-40d5-80b6-2513f598ca15" providerId="ADAL" clId="{B9420C97-8C83-4EFD-9B1E-01210C01DECF}" dt="2022-12-05T15:06:55.471" v="3474" actId="47"/>
        <pc:sldMkLst>
          <pc:docMk/>
          <pc:sldMk cId="484590857" sldId="258"/>
        </pc:sldMkLst>
        <pc:spChg chg="mod">
          <ac:chgData name="Mohamed Hassan Abdou M Soliman, Abd (2020)" userId="b349a90e-7935-40d5-80b6-2513f598ca15" providerId="ADAL" clId="{B9420C97-8C83-4EFD-9B1E-01210C01DECF}" dt="2022-12-05T14:34:54.985" v="3296" actId="26606"/>
          <ac:spMkLst>
            <pc:docMk/>
            <pc:sldMk cId="484590857" sldId="258"/>
            <ac:spMk id="2" creationId="{111F156D-4744-C16C-B66C-BBF4C05ED389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4:34:54.985" v="3296" actId="26606"/>
          <ac:spMkLst>
            <pc:docMk/>
            <pc:sldMk cId="484590857" sldId="258"/>
            <ac:spMk id="3" creationId="{9947699F-6E12-65D1-FA28-65FDF5C17AB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37.557" v="3202" actId="26606"/>
          <ac:spMkLst>
            <pc:docMk/>
            <pc:sldMk cId="484590857" sldId="258"/>
            <ac:spMk id="7" creationId="{2B566528-1B12-4246-9431-5C2D7D08116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4:39.032" v="3185" actId="26606"/>
          <ac:spMkLst>
            <pc:docMk/>
            <pc:sldMk cId="484590857" sldId="258"/>
            <ac:spMk id="8" creationId="{907EF6B7-1338-4443-8C46-6A318D952DFD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4:33.229" v="3181" actId="26606"/>
          <ac:spMkLst>
            <pc:docMk/>
            <pc:sldMk cId="484590857" sldId="258"/>
            <ac:spMk id="10" creationId="{D1D34770-47A8-402C-AF23-2B653F2D88C1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37.557" v="3202" actId="26606"/>
          <ac:spMkLst>
            <pc:docMk/>
            <pc:sldMk cId="484590857" sldId="258"/>
            <ac:spMk id="11" creationId="{2E80C965-DB6D-4F81-9E9E-B027384D0BD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4:35.020" v="3183" actId="26606"/>
          <ac:spMkLst>
            <pc:docMk/>
            <pc:sldMk cId="484590857" sldId="258"/>
            <ac:spMk id="12" creationId="{9228552E-C8B1-4A80-8448-0787CE0FC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37.557" v="3202" actId="26606"/>
          <ac:spMkLst>
            <pc:docMk/>
            <pc:sldMk cId="484590857" sldId="258"/>
            <ac:spMk id="15" creationId="{A580F890-B085-4E95-96AA-55AEBEC5CE6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4:39.032" v="3185" actId="26606"/>
          <ac:spMkLst>
            <pc:docMk/>
            <pc:sldMk cId="484590857" sldId="258"/>
            <ac:spMk id="16" creationId="{DAAE4CDD-124C-4DCF-9584-B6033B545DD5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4:39.032" v="3185" actId="26606"/>
          <ac:spMkLst>
            <pc:docMk/>
            <pc:sldMk cId="484590857" sldId="258"/>
            <ac:spMk id="17" creationId="{081E4A58-353D-44AE-B2FC-2A74E2E400F7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4:39.032" v="3185" actId="26606"/>
          <ac:spMkLst>
            <pc:docMk/>
            <pc:sldMk cId="484590857" sldId="258"/>
            <ac:spMk id="18" creationId="{9947699F-6E12-65D1-FA28-65FDF5C17AB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37.557" v="3202" actId="26606"/>
          <ac:spMkLst>
            <pc:docMk/>
            <pc:sldMk cId="484590857" sldId="258"/>
            <ac:spMk id="19" creationId="{D3F51FEB-38FB-4F6C-9F7B-2F2AFAB65463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4:42.149" v="3187" actId="26606"/>
          <ac:spMkLst>
            <pc:docMk/>
            <pc:sldMk cId="484590857" sldId="258"/>
            <ac:spMk id="20" creationId="{7AADB56C-BA56-4D1E-A42A-A07A474446EC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37.557" v="3202" actId="26606"/>
          <ac:spMkLst>
            <pc:docMk/>
            <pc:sldMk cId="484590857" sldId="258"/>
            <ac:spMk id="23" creationId="{1E547BA6-BAE0-43BB-A7CA-60F69CE252F0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4:44.352" v="3189" actId="26606"/>
          <ac:spMkLst>
            <pc:docMk/>
            <pc:sldMk cId="484590857" sldId="258"/>
            <ac:spMk id="24" creationId="{D1D34770-47A8-402C-AF23-2B653F2D88C1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38.784" v="3204" actId="26606"/>
          <ac:spMkLst>
            <pc:docMk/>
            <pc:sldMk cId="484590857" sldId="258"/>
            <ac:spMk id="29" creationId="{9228552E-C8B1-4A80-8448-0787CE0FC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17.356" v="3199" actId="26606"/>
          <ac:spMkLst>
            <pc:docMk/>
            <pc:sldMk cId="484590857" sldId="258"/>
            <ac:spMk id="34" creationId="{9228552E-C8B1-4A80-8448-0787CE0FC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7:43.341" v="3206" actId="26606"/>
          <ac:spMkLst>
            <pc:docMk/>
            <pc:sldMk cId="484590857" sldId="258"/>
            <ac:spMk id="37" creationId="{2B566528-1B12-4246-9431-5C2D7D08116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7:43.341" v="3206" actId="26606"/>
          <ac:spMkLst>
            <pc:docMk/>
            <pc:sldMk cId="484590857" sldId="258"/>
            <ac:spMk id="39" creationId="{2E80C965-DB6D-4F81-9E9E-B027384D0BD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7:43.341" v="3206" actId="26606"/>
          <ac:spMkLst>
            <pc:docMk/>
            <pc:sldMk cId="484590857" sldId="258"/>
            <ac:spMk id="40" creationId="{A580F890-B085-4E95-96AA-55AEBEC5CE6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7:43.341" v="3206" actId="26606"/>
          <ac:spMkLst>
            <pc:docMk/>
            <pc:sldMk cId="484590857" sldId="258"/>
            <ac:spMk id="41" creationId="{D3F51FEB-38FB-4F6C-9F7B-2F2AFAB65463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7:43.341" v="3206" actId="26606"/>
          <ac:spMkLst>
            <pc:docMk/>
            <pc:sldMk cId="484590857" sldId="258"/>
            <ac:spMk id="42" creationId="{1E547BA6-BAE0-43BB-A7CA-60F69CE252F0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4:18.670" v="3288" actId="26606"/>
          <ac:spMkLst>
            <pc:docMk/>
            <pc:sldMk cId="484590857" sldId="258"/>
            <ac:spMk id="44" creationId="{E8A8EAB8-D2FF-444D-B34B-7D32F106AD0E}"/>
          </ac:spMkLst>
        </pc:spChg>
        <pc:graphicFrameChg chg="add del">
          <ac:chgData name="Mohamed Hassan Abdou M Soliman, Abd (2020)" userId="b349a90e-7935-40d5-80b6-2513f598ca15" providerId="ADAL" clId="{B9420C97-8C83-4EFD-9B1E-01210C01DECF}" dt="2022-12-05T14:24:33.229" v="3181" actId="26606"/>
          <ac:graphicFrameMkLst>
            <pc:docMk/>
            <pc:sldMk cId="484590857" sldId="258"/>
            <ac:graphicFrameMk id="5" creationId="{49589B35-52D7-B86E-6F0B-883F17D3A8D3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24:35.020" v="3183" actId="26606"/>
          <ac:graphicFrameMkLst>
            <pc:docMk/>
            <pc:sldMk cId="484590857" sldId="258"/>
            <ac:graphicFrameMk id="14" creationId="{75F23B57-5885-6AA5-720F-E924E892B66F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24:42.149" v="3187" actId="26606"/>
          <ac:graphicFrameMkLst>
            <pc:docMk/>
            <pc:sldMk cId="484590857" sldId="258"/>
            <ac:graphicFrameMk id="22" creationId="{B5B9F0C6-836B-7B4F-EA78-2A50BE9C392C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24:44.352" v="3189" actId="26606"/>
          <ac:graphicFrameMkLst>
            <pc:docMk/>
            <pc:sldMk cId="484590857" sldId="258"/>
            <ac:graphicFrameMk id="26" creationId="{49589B35-52D7-B86E-6F0B-883F17D3A8D3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25:37.557" v="3202" actId="26606"/>
          <ac:graphicFrameMkLst>
            <pc:docMk/>
            <pc:sldMk cId="484590857" sldId="258"/>
            <ac:graphicFrameMk id="27" creationId="{502772D8-38AA-49F4-2A44-A331E8FF0CBF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24:45.926" v="3191" actId="26606"/>
          <ac:graphicFrameMkLst>
            <pc:docMk/>
            <pc:sldMk cId="484590857" sldId="258"/>
            <ac:graphicFrameMk id="28" creationId="{AA1AFDAC-388D-7100-94A9-C17D833426D6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24:46.436" v="3193" actId="26606"/>
          <ac:graphicFrameMkLst>
            <pc:docMk/>
            <pc:sldMk cId="484590857" sldId="258"/>
            <ac:graphicFrameMk id="30" creationId="{E38E8A80-F0EA-C33C-D3B5-D5F47031E82D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24:50.251" v="3195" actId="26606"/>
          <ac:graphicFrameMkLst>
            <pc:docMk/>
            <pc:sldMk cId="484590857" sldId="258"/>
            <ac:graphicFrameMk id="32" creationId="{45CD5948-4AA6-88E8-800F-3E1BF93B5D89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25:38.784" v="3204" actId="26606"/>
          <ac:graphicFrameMkLst>
            <pc:docMk/>
            <pc:sldMk cId="484590857" sldId="258"/>
            <ac:graphicFrameMk id="33" creationId="{51914C77-6FC0-F85B-496B-EEB47FAEE970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25:17.356" v="3199" actId="26606"/>
          <ac:graphicFrameMkLst>
            <pc:docMk/>
            <pc:sldMk cId="484590857" sldId="258"/>
            <ac:graphicFrameMk id="36" creationId="{75F23B57-5885-6AA5-720F-E924E892B66F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27:43.341" v="3206" actId="26606"/>
          <ac:graphicFrameMkLst>
            <pc:docMk/>
            <pc:sldMk cId="484590857" sldId="258"/>
            <ac:graphicFrameMk id="43" creationId="{502772D8-38AA-49F4-2A44-A331E8FF0CBF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34:54.985" v="3296" actId="26606"/>
          <ac:graphicFrameMkLst>
            <pc:docMk/>
            <pc:sldMk cId="484590857" sldId="258"/>
            <ac:graphicFrameMk id="48" creationId="{920BF133-B78F-D74C-9684-D8A6AAF128C1}"/>
          </ac:graphicFrameMkLst>
        </pc:graphicFrameChg>
        <pc:picChg chg="add del">
          <ac:chgData name="Mohamed Hassan Abdou M Soliman, Abd (2020)" userId="b349a90e-7935-40d5-80b6-2513f598ca15" providerId="ADAL" clId="{B9420C97-8C83-4EFD-9B1E-01210C01DECF}" dt="2022-12-05T14:24:33.229" v="3181" actId="26606"/>
          <ac:picMkLst>
            <pc:docMk/>
            <pc:sldMk cId="484590857" sldId="258"/>
            <ac:picMk id="6" creationId="{FAD340C4-30E2-131C-6C60-D2E68AC1A311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4:25:37.557" v="3202" actId="26606"/>
          <ac:picMkLst>
            <pc:docMk/>
            <pc:sldMk cId="484590857" sldId="258"/>
            <ac:picMk id="9" creationId="{32E73D61-9DB8-A85F-E515-705BC33A5B4D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4:24:35.020" v="3183" actId="26606"/>
          <ac:picMkLst>
            <pc:docMk/>
            <pc:sldMk cId="484590857" sldId="258"/>
            <ac:picMk id="13" creationId="{7C667762-8CDA-29A6-1B2F-0D4E4DFE5CED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4:24:42.149" v="3187" actId="26606"/>
          <ac:picMkLst>
            <pc:docMk/>
            <pc:sldMk cId="484590857" sldId="258"/>
            <ac:picMk id="21" creationId="{ED4F5371-BD05-EF07-7A79-3399B32383FC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4:24:44.352" v="3189" actId="26606"/>
          <ac:picMkLst>
            <pc:docMk/>
            <pc:sldMk cId="484590857" sldId="258"/>
            <ac:picMk id="25" creationId="{FAD340C4-30E2-131C-6C60-D2E68AC1A311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4:25:38.784" v="3204" actId="26606"/>
          <ac:picMkLst>
            <pc:docMk/>
            <pc:sldMk cId="484590857" sldId="258"/>
            <ac:picMk id="31" creationId="{3ECAAA96-5DD9-D7DB-C6E3-2E10EABB4DB8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4:25:17.356" v="3199" actId="26606"/>
          <ac:picMkLst>
            <pc:docMk/>
            <pc:sldMk cId="484590857" sldId="258"/>
            <ac:picMk id="35" creationId="{7C667762-8CDA-29A6-1B2F-0D4E4DFE5CED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4:27:43.341" v="3206" actId="26606"/>
          <ac:picMkLst>
            <pc:docMk/>
            <pc:sldMk cId="484590857" sldId="258"/>
            <ac:picMk id="38" creationId="{32E73D61-9DB8-A85F-E515-705BC33A5B4D}"/>
          </ac:picMkLst>
        </pc:picChg>
        <pc:picChg chg="add del mod">
          <ac:chgData name="Mohamed Hassan Abdou M Soliman, Abd (2020)" userId="b349a90e-7935-40d5-80b6-2513f598ca15" providerId="ADAL" clId="{B9420C97-8C83-4EFD-9B1E-01210C01DECF}" dt="2022-12-05T14:34:54.985" v="3296" actId="26606"/>
          <ac:picMkLst>
            <pc:docMk/>
            <pc:sldMk cId="484590857" sldId="258"/>
            <ac:picMk id="47" creationId="{D79CD5DC-BF0A-5B51-C9F9-E0BAAFDF637C}"/>
          </ac:picMkLst>
        </pc:picChg>
        <pc:cxnChg chg="add del">
          <ac:chgData name="Mohamed Hassan Abdou M Soliman, Abd (2020)" userId="b349a90e-7935-40d5-80b6-2513f598ca15" providerId="ADAL" clId="{B9420C97-8C83-4EFD-9B1E-01210C01DECF}" dt="2022-12-05T14:34:18.670" v="3288" actId="26606"/>
          <ac:cxnSpMkLst>
            <pc:docMk/>
            <pc:sldMk cId="484590857" sldId="258"/>
            <ac:cxnSpMk id="45" creationId="{067633D1-6EE6-4118-B9F0-B363477BEE7A}"/>
          </ac:cxnSpMkLst>
        </pc:cxnChg>
        <pc:cxnChg chg="add del">
          <ac:chgData name="Mohamed Hassan Abdou M Soliman, Abd (2020)" userId="b349a90e-7935-40d5-80b6-2513f598ca15" providerId="ADAL" clId="{B9420C97-8C83-4EFD-9B1E-01210C01DECF}" dt="2022-12-05T14:34:18.670" v="3288" actId="26606"/>
          <ac:cxnSpMkLst>
            <pc:docMk/>
            <pc:sldMk cId="484590857" sldId="258"/>
            <ac:cxnSpMk id="46" creationId="{4AD7FFC6-42A9-49CB-B5E9-B3F6B038331B}"/>
          </ac:cxnSpMkLst>
        </pc:cxnChg>
      </pc:sldChg>
      <pc:sldChg chg="addSp delSp modSp del mod ord">
        <pc:chgData name="Mohamed Hassan Abdou M Soliman, Abd (2020)" userId="b349a90e-7935-40d5-80b6-2513f598ca15" providerId="ADAL" clId="{B9420C97-8C83-4EFD-9B1E-01210C01DECF}" dt="2022-12-05T16:57:28.568" v="4092" actId="47"/>
        <pc:sldMkLst>
          <pc:docMk/>
          <pc:sldMk cId="3319281863" sldId="259"/>
        </pc:sldMkLst>
        <pc:spChg chg="mod">
          <ac:chgData name="Mohamed Hassan Abdou M Soliman, Abd (2020)" userId="b349a90e-7935-40d5-80b6-2513f598ca15" providerId="ADAL" clId="{B9420C97-8C83-4EFD-9B1E-01210C01DECF}" dt="2022-12-05T12:18:30.370" v="713" actId="20577"/>
          <ac:spMkLst>
            <pc:docMk/>
            <pc:sldMk cId="3319281863" sldId="259"/>
            <ac:spMk id="2" creationId="{2CC0D7BF-3316-13BB-53C6-A02C32FE9105}"/>
          </ac:spMkLst>
        </pc:spChg>
        <pc:spChg chg="mod">
          <ac:chgData name="Mohamed Hassan Abdou M Soliman, Abd (2020)" userId="b349a90e-7935-40d5-80b6-2513f598ca15" providerId="ADAL" clId="{B9420C97-8C83-4EFD-9B1E-01210C01DECF}" dt="2022-12-05T14:15:30.810" v="3153" actId="403"/>
          <ac:spMkLst>
            <pc:docMk/>
            <pc:sldMk cId="3319281863" sldId="259"/>
            <ac:spMk id="3" creationId="{9BA2F0F5-E2BF-2ADD-8C1A-61D208E40268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5:24:09.529" v="3864" actId="26606"/>
          <ac:spMkLst>
            <pc:docMk/>
            <pc:sldMk cId="3319281863" sldId="259"/>
            <ac:spMk id="4" creationId="{E36D9E6D-40CE-E645-E265-FAC78D72DDF9}"/>
          </ac:spMkLst>
        </pc:spChg>
        <pc:spChg chg="mod">
          <ac:chgData name="Mohamed Hassan Abdou M Soliman, Abd (2020)" userId="b349a90e-7935-40d5-80b6-2513f598ca15" providerId="ADAL" clId="{B9420C97-8C83-4EFD-9B1E-01210C01DECF}" dt="2022-12-05T14:15:33.047" v="3154" actId="403"/>
          <ac:spMkLst>
            <pc:docMk/>
            <pc:sldMk cId="3319281863" sldId="259"/>
            <ac:spMk id="5" creationId="{B52B7E3E-D79E-03E9-B6D6-D8AB428A8527}"/>
          </ac:spMkLst>
        </pc:spChg>
        <pc:spChg chg="mod">
          <ac:chgData name="Mohamed Hassan Abdou M Soliman, Abd (2020)" userId="b349a90e-7935-40d5-80b6-2513f598ca15" providerId="ADAL" clId="{B9420C97-8C83-4EFD-9B1E-01210C01DECF}" dt="2022-12-05T14:15:48.150" v="3160" actId="403"/>
          <ac:spMkLst>
            <pc:docMk/>
            <pc:sldMk cId="3319281863" sldId="259"/>
            <ac:spMk id="6" creationId="{8052BC25-0D6C-BC0B-E982-C093D5FAA3C9}"/>
          </ac:spMkLst>
        </pc:spChg>
        <pc:graphicFrameChg chg="add del">
          <ac:chgData name="Mohamed Hassan Abdou M Soliman, Abd (2020)" userId="b349a90e-7935-40d5-80b6-2513f598ca15" providerId="ADAL" clId="{B9420C97-8C83-4EFD-9B1E-01210C01DECF}" dt="2022-12-05T15:23:37.063" v="3858" actId="26606"/>
          <ac:graphicFrameMkLst>
            <pc:docMk/>
            <pc:sldMk cId="3319281863" sldId="259"/>
            <ac:graphicFrameMk id="8" creationId="{B1B584F5-9686-0DD7-FE3B-3BA578444BFB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5:23:59.584" v="3861" actId="26606"/>
          <ac:graphicFrameMkLst>
            <pc:docMk/>
            <pc:sldMk cId="3319281863" sldId="259"/>
            <ac:graphicFrameMk id="9" creationId="{F8E8919E-4F9D-5943-6492-A18A61FCFB36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5:23:34.237" v="3855" actId="26606"/>
          <ac:graphicFrameMkLst>
            <pc:docMk/>
            <pc:sldMk cId="3319281863" sldId="259"/>
            <ac:graphicFrameMk id="10" creationId="{4755F3F1-1206-F59D-6969-258ABD0CAE04}"/>
          </ac:graphicFrameMkLst>
        </pc:graphicFrameChg>
        <pc:graphicFrameChg chg="add mod">
          <ac:chgData name="Mohamed Hassan Abdou M Soliman, Abd (2020)" userId="b349a90e-7935-40d5-80b6-2513f598ca15" providerId="ADAL" clId="{B9420C97-8C83-4EFD-9B1E-01210C01DECF}" dt="2022-12-05T15:25:17.792" v="3868"/>
          <ac:graphicFrameMkLst>
            <pc:docMk/>
            <pc:sldMk cId="3319281863" sldId="259"/>
            <ac:graphicFrameMk id="11" creationId="{04BFB345-195C-5442-2B60-6CA24C9A48CA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5:23:36.622" v="3857" actId="26606"/>
          <ac:graphicFrameMkLst>
            <pc:docMk/>
            <pc:sldMk cId="3319281863" sldId="259"/>
            <ac:graphicFrameMk id="12" creationId="{B1B584F5-9686-0DD7-FE3B-3BA578444BFB}"/>
          </ac:graphicFrameMkLst>
        </pc:graphicFrameChg>
      </pc:sldChg>
      <pc:sldChg chg="addSp delSp modSp del mod ord setBg modClrScheme chgLayout">
        <pc:chgData name="Mohamed Hassan Abdou M Soliman, Abd (2020)" userId="b349a90e-7935-40d5-80b6-2513f598ca15" providerId="ADAL" clId="{B9420C97-8C83-4EFD-9B1E-01210C01DECF}" dt="2022-12-05T16:57:11.493" v="4091" actId="47"/>
        <pc:sldMkLst>
          <pc:docMk/>
          <pc:sldMk cId="3305518042" sldId="260"/>
        </pc:sldMkLst>
        <pc:spChg chg="mod ord">
          <ac:chgData name="Mohamed Hassan Abdou M Soliman, Abd (2020)" userId="b349a90e-7935-40d5-80b6-2513f598ca15" providerId="ADAL" clId="{B9420C97-8C83-4EFD-9B1E-01210C01DECF}" dt="2022-12-05T15:35:58.659" v="4019" actId="113"/>
          <ac:spMkLst>
            <pc:docMk/>
            <pc:sldMk cId="3305518042" sldId="260"/>
            <ac:spMk id="2" creationId="{690260A0-7E39-C543-9CBE-ACF71FA7C297}"/>
          </ac:spMkLst>
        </pc:spChg>
        <pc:spChg chg="del">
          <ac:chgData name="Mohamed Hassan Abdou M Soliman, Abd (2020)" userId="b349a90e-7935-40d5-80b6-2513f598ca15" providerId="ADAL" clId="{B9420C97-8C83-4EFD-9B1E-01210C01DECF}" dt="2022-12-05T12:51:15.178" v="1999" actId="700"/>
          <ac:spMkLst>
            <pc:docMk/>
            <pc:sldMk cId="3305518042" sldId="260"/>
            <ac:spMk id="3" creationId="{656A6E8A-B960-7C1D-94B5-F5D345D6F574}"/>
          </ac:spMkLst>
        </pc:spChg>
        <pc:spChg chg="del mod ord">
          <ac:chgData name="Mohamed Hassan Abdou M Soliman, Abd (2020)" userId="b349a90e-7935-40d5-80b6-2513f598ca15" providerId="ADAL" clId="{B9420C97-8C83-4EFD-9B1E-01210C01DECF}" dt="2022-12-05T12:51:15.178" v="1999" actId="700"/>
          <ac:spMkLst>
            <pc:docMk/>
            <pc:sldMk cId="3305518042" sldId="260"/>
            <ac:spMk id="4" creationId="{49F1C167-E6BF-D07A-AACF-CCF2CDD35407}"/>
          </ac:spMkLst>
        </pc:spChg>
        <pc:spChg chg="del">
          <ac:chgData name="Mohamed Hassan Abdou M Soliman, Abd (2020)" userId="b349a90e-7935-40d5-80b6-2513f598ca15" providerId="ADAL" clId="{B9420C97-8C83-4EFD-9B1E-01210C01DECF}" dt="2022-12-05T12:51:15.178" v="1999" actId="700"/>
          <ac:spMkLst>
            <pc:docMk/>
            <pc:sldMk cId="3305518042" sldId="260"/>
            <ac:spMk id="5" creationId="{83800762-1A85-0388-7097-6739662EBDB8}"/>
          </ac:spMkLst>
        </pc:spChg>
        <pc:spChg chg="del">
          <ac:chgData name="Mohamed Hassan Abdou M Soliman, Abd (2020)" userId="b349a90e-7935-40d5-80b6-2513f598ca15" providerId="ADAL" clId="{B9420C97-8C83-4EFD-9B1E-01210C01DECF}" dt="2022-12-05T12:51:15.178" v="1999" actId="700"/>
          <ac:spMkLst>
            <pc:docMk/>
            <pc:sldMk cId="3305518042" sldId="260"/>
            <ac:spMk id="6" creationId="{6E07DC1B-F942-06E9-6898-635AC5EE7830}"/>
          </ac:spMkLst>
        </pc:spChg>
        <pc:spChg chg="add del mod ord">
          <ac:chgData name="Mohamed Hassan Abdou M Soliman, Abd (2020)" userId="b349a90e-7935-40d5-80b6-2513f598ca15" providerId="ADAL" clId="{B9420C97-8C83-4EFD-9B1E-01210C01DECF}" dt="2022-12-05T15:24:00.436" v="3863" actId="478"/>
          <ac:spMkLst>
            <pc:docMk/>
            <pc:sldMk cId="3305518042" sldId="260"/>
            <ac:spMk id="7" creationId="{74A3EAA8-98C0-E628-8F83-459638B4195C}"/>
          </ac:spMkLst>
        </pc:spChg>
        <pc:spChg chg="add">
          <ac:chgData name="Mohamed Hassan Abdou M Soliman, Abd (2020)" userId="b349a90e-7935-40d5-80b6-2513f598ca15" providerId="ADAL" clId="{B9420C97-8C83-4EFD-9B1E-01210C01DECF}" dt="2022-12-05T15:22:53.187" v="3851" actId="26606"/>
          <ac:spMkLst>
            <pc:docMk/>
            <pc:sldMk cId="3305518042" sldId="260"/>
            <ac:spMk id="12" creationId="{DDC95FA9-076A-421D-93A3-9C29819EBFC6}"/>
          </ac:spMkLst>
        </pc:spChg>
        <pc:spChg chg="add">
          <ac:chgData name="Mohamed Hassan Abdou M Soliman, Abd (2020)" userId="b349a90e-7935-40d5-80b6-2513f598ca15" providerId="ADAL" clId="{B9420C97-8C83-4EFD-9B1E-01210C01DECF}" dt="2022-12-05T15:22:53.187" v="3851" actId="26606"/>
          <ac:spMkLst>
            <pc:docMk/>
            <pc:sldMk cId="3305518042" sldId="260"/>
            <ac:spMk id="14" creationId="{0A6C8D94-3813-4D93-A6A7-A97EFFBCF3D1}"/>
          </ac:spMkLst>
        </pc:spChg>
        <pc:spChg chg="add">
          <ac:chgData name="Mohamed Hassan Abdou M Soliman, Abd (2020)" userId="b349a90e-7935-40d5-80b6-2513f598ca15" providerId="ADAL" clId="{B9420C97-8C83-4EFD-9B1E-01210C01DECF}" dt="2022-12-05T15:22:53.187" v="3851" actId="26606"/>
          <ac:spMkLst>
            <pc:docMk/>
            <pc:sldMk cId="3305518042" sldId="260"/>
            <ac:spMk id="24" creationId="{AA00467E-A507-4BEF-AAB5-2B35F13FAD33}"/>
          </ac:spMkLst>
        </pc:spChg>
        <pc:spChg chg="add">
          <ac:chgData name="Mohamed Hassan Abdou M Soliman, Abd (2020)" userId="b349a90e-7935-40d5-80b6-2513f598ca15" providerId="ADAL" clId="{B9420C97-8C83-4EFD-9B1E-01210C01DECF}" dt="2022-12-05T15:22:53.187" v="3851" actId="26606"/>
          <ac:spMkLst>
            <pc:docMk/>
            <pc:sldMk cId="3305518042" sldId="260"/>
            <ac:spMk id="32" creationId="{05E35C12-B6B4-4F57-950C-6EB3CD8F484E}"/>
          </ac:spMkLst>
        </pc:spChg>
        <pc:grpChg chg="add">
          <ac:chgData name="Mohamed Hassan Abdou M Soliman, Abd (2020)" userId="b349a90e-7935-40d5-80b6-2513f598ca15" providerId="ADAL" clId="{B9420C97-8C83-4EFD-9B1E-01210C01DECF}" dt="2022-12-05T15:22:53.187" v="3851" actId="26606"/>
          <ac:grpSpMkLst>
            <pc:docMk/>
            <pc:sldMk cId="3305518042" sldId="260"/>
            <ac:grpSpMk id="16" creationId="{3794673D-8563-4993-8E86-6D89D6E97EA8}"/>
          </ac:grpSpMkLst>
        </pc:grpChg>
        <pc:grpChg chg="add">
          <ac:chgData name="Mohamed Hassan Abdou M Soliman, Abd (2020)" userId="b349a90e-7935-40d5-80b6-2513f598ca15" providerId="ADAL" clId="{B9420C97-8C83-4EFD-9B1E-01210C01DECF}" dt="2022-12-05T15:22:53.187" v="3851" actId="26606"/>
          <ac:grpSpMkLst>
            <pc:docMk/>
            <pc:sldMk cId="3305518042" sldId="260"/>
            <ac:grpSpMk id="26" creationId="{34BCCBFD-2A87-46DC-A665-6039BF72DB61}"/>
          </ac:grpSpMkLst>
        </pc:grpChg>
        <pc:grpChg chg="add">
          <ac:chgData name="Mohamed Hassan Abdou M Soliman, Abd (2020)" userId="b349a90e-7935-40d5-80b6-2513f598ca15" providerId="ADAL" clId="{B9420C97-8C83-4EFD-9B1E-01210C01DECF}" dt="2022-12-05T15:22:53.187" v="3851" actId="26606"/>
          <ac:grpSpMkLst>
            <pc:docMk/>
            <pc:sldMk cId="3305518042" sldId="260"/>
            <ac:grpSpMk id="34" creationId="{2B14810E-84F3-4F8A-AF58-F452B9815125}"/>
          </ac:grpSpMkLst>
        </pc:grpChg>
      </pc:sldChg>
      <pc:sldChg chg="addSp delSp modSp del mod ord">
        <pc:chgData name="Mohamed Hassan Abdou M Soliman, Abd (2020)" userId="b349a90e-7935-40d5-80b6-2513f598ca15" providerId="ADAL" clId="{B9420C97-8C83-4EFD-9B1E-01210C01DECF}" dt="2022-12-05T16:57:28.568" v="4092" actId="47"/>
        <pc:sldMkLst>
          <pc:docMk/>
          <pc:sldMk cId="971039310" sldId="261"/>
        </pc:sldMkLst>
        <pc:spChg chg="mod">
          <ac:chgData name="Mohamed Hassan Abdou M Soliman, Abd (2020)" userId="b349a90e-7935-40d5-80b6-2513f598ca15" providerId="ADAL" clId="{B9420C97-8C83-4EFD-9B1E-01210C01DECF}" dt="2022-12-05T12:18:38.278" v="746" actId="20577"/>
          <ac:spMkLst>
            <pc:docMk/>
            <pc:sldMk cId="971039310" sldId="261"/>
            <ac:spMk id="2" creationId="{F8022686-6A66-6DBC-2F20-FC37E5C21167}"/>
          </ac:spMkLst>
        </pc:spChg>
        <pc:spChg chg="mod">
          <ac:chgData name="Mohamed Hassan Abdou M Soliman, Abd (2020)" userId="b349a90e-7935-40d5-80b6-2513f598ca15" providerId="ADAL" clId="{B9420C97-8C83-4EFD-9B1E-01210C01DECF}" dt="2022-12-05T12:23:44.526" v="863" actId="1076"/>
          <ac:spMkLst>
            <pc:docMk/>
            <pc:sldMk cId="971039310" sldId="261"/>
            <ac:spMk id="3" creationId="{0F0C5652-6776-4918-825A-C0A88CE78AA8}"/>
          </ac:spMkLst>
        </pc:spChg>
        <pc:spChg chg="mod">
          <ac:chgData name="Mohamed Hassan Abdou M Soliman, Abd (2020)" userId="b349a90e-7935-40d5-80b6-2513f598ca15" providerId="ADAL" clId="{B9420C97-8C83-4EFD-9B1E-01210C01DECF}" dt="2022-12-05T12:44:06.893" v="1541" actId="20577"/>
          <ac:spMkLst>
            <pc:docMk/>
            <pc:sldMk cId="971039310" sldId="261"/>
            <ac:spMk id="4" creationId="{3A6F0CB3-04A9-860D-E1B3-3649F9F914DE}"/>
          </ac:spMkLst>
        </pc:spChg>
        <pc:spChg chg="mod">
          <ac:chgData name="Mohamed Hassan Abdou M Soliman, Abd (2020)" userId="b349a90e-7935-40d5-80b6-2513f598ca15" providerId="ADAL" clId="{B9420C97-8C83-4EFD-9B1E-01210C01DECF}" dt="2022-12-05T12:52:30.591" v="2117" actId="20577"/>
          <ac:spMkLst>
            <pc:docMk/>
            <pc:sldMk cId="971039310" sldId="261"/>
            <ac:spMk id="5" creationId="{8FB6CAE0-E60A-D1B9-2975-B961812DB264}"/>
          </ac:spMkLst>
        </pc:spChg>
        <pc:spChg chg="mod">
          <ac:chgData name="Mohamed Hassan Abdou M Soliman, Abd (2020)" userId="b349a90e-7935-40d5-80b6-2513f598ca15" providerId="ADAL" clId="{B9420C97-8C83-4EFD-9B1E-01210C01DECF}" dt="2022-12-05T12:44:49.559" v="1698" actId="403"/>
          <ac:spMkLst>
            <pc:docMk/>
            <pc:sldMk cId="971039310" sldId="261"/>
            <ac:spMk id="6" creationId="{0B973865-8C8F-778F-2968-22D896EFC964}"/>
          </ac:spMkLst>
        </pc:spChg>
        <pc:spChg chg="add mod">
          <ac:chgData name="Mohamed Hassan Abdou M Soliman, Abd (2020)" userId="b349a90e-7935-40d5-80b6-2513f598ca15" providerId="ADAL" clId="{B9420C97-8C83-4EFD-9B1E-01210C01DECF}" dt="2022-12-05T12:18:43.972" v="748" actId="571"/>
          <ac:spMkLst>
            <pc:docMk/>
            <pc:sldMk cId="971039310" sldId="261"/>
            <ac:spMk id="7" creationId="{2F3EE358-0DE2-3A6B-BC1B-DE556D1FC217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2:19:17.378" v="760"/>
          <ac:spMkLst>
            <pc:docMk/>
            <pc:sldMk cId="971039310" sldId="261"/>
            <ac:spMk id="8" creationId="{29D591C9-E4B6-A925-E099-AA2B348A6DD2}"/>
          </ac:spMkLst>
        </pc:spChg>
        <pc:spChg chg="add mod">
          <ac:chgData name="Mohamed Hassan Abdou M Soliman, Abd (2020)" userId="b349a90e-7935-40d5-80b6-2513f598ca15" providerId="ADAL" clId="{B9420C97-8C83-4EFD-9B1E-01210C01DECF}" dt="2022-12-05T12:23:44.526" v="863" actId="1076"/>
          <ac:spMkLst>
            <pc:docMk/>
            <pc:sldMk cId="971039310" sldId="261"/>
            <ac:spMk id="9" creationId="{50ABF545-2121-2B07-CA3C-A47B86A03ECB}"/>
          </ac:spMkLst>
        </pc:spChg>
        <pc:spChg chg="add mod">
          <ac:chgData name="Mohamed Hassan Abdou M Soliman, Abd (2020)" userId="b349a90e-7935-40d5-80b6-2513f598ca15" providerId="ADAL" clId="{B9420C97-8C83-4EFD-9B1E-01210C01DECF}" dt="2022-12-05T12:52:27.822" v="2107" actId="20577"/>
          <ac:spMkLst>
            <pc:docMk/>
            <pc:sldMk cId="971039310" sldId="261"/>
            <ac:spMk id="10" creationId="{D63B2869-7B9F-D50C-B747-7C62BFE631D7}"/>
          </ac:spMkLst>
        </pc:spChg>
        <pc:spChg chg="add mod">
          <ac:chgData name="Mohamed Hassan Abdou M Soliman, Abd (2020)" userId="b349a90e-7935-40d5-80b6-2513f598ca15" providerId="ADAL" clId="{B9420C97-8C83-4EFD-9B1E-01210C01DECF}" dt="2022-12-05T12:48:42.926" v="1960" actId="403"/>
          <ac:spMkLst>
            <pc:docMk/>
            <pc:sldMk cId="971039310" sldId="261"/>
            <ac:spMk id="11" creationId="{11E3EA8F-E043-AF2B-E9A7-EE9E6CBF8351}"/>
          </ac:spMkLst>
        </pc:spChg>
        <pc:spChg chg="add mod">
          <ac:chgData name="Mohamed Hassan Abdou M Soliman, Abd (2020)" userId="b349a90e-7935-40d5-80b6-2513f598ca15" providerId="ADAL" clId="{B9420C97-8C83-4EFD-9B1E-01210C01DECF}" dt="2022-12-05T12:49:34.850" v="1998" actId="20577"/>
          <ac:spMkLst>
            <pc:docMk/>
            <pc:sldMk cId="971039310" sldId="261"/>
            <ac:spMk id="12" creationId="{B44E7F16-44FE-351A-B94C-36C59ECCD48F}"/>
          </ac:spMkLst>
        </pc:spChg>
      </pc:sldChg>
      <pc:sldChg chg="addSp delSp modSp del mod ord setBg modClrScheme setClrOvrMap chgLayout">
        <pc:chgData name="Mohamed Hassan Abdou M Soliman, Abd (2020)" userId="b349a90e-7935-40d5-80b6-2513f598ca15" providerId="ADAL" clId="{B9420C97-8C83-4EFD-9B1E-01210C01DECF}" dt="2022-12-05T16:57:28.568" v="4092" actId="47"/>
        <pc:sldMkLst>
          <pc:docMk/>
          <pc:sldMk cId="2454165592" sldId="262"/>
        </pc:sldMkLst>
        <pc:spChg chg="mod ord">
          <ac:chgData name="Mohamed Hassan Abdou M Soliman, Abd (2020)" userId="b349a90e-7935-40d5-80b6-2513f598ca15" providerId="ADAL" clId="{B9420C97-8C83-4EFD-9B1E-01210C01DECF}" dt="2022-12-05T15:33:11.860" v="3950" actId="700"/>
          <ac:spMkLst>
            <pc:docMk/>
            <pc:sldMk cId="2454165592" sldId="262"/>
            <ac:spMk id="2" creationId="{373598EB-B1DD-B533-7E6C-D81C3561F24C}"/>
          </ac:spMkLst>
        </pc:spChg>
        <pc:spChg chg="del mod ord">
          <ac:chgData name="Mohamed Hassan Abdou M Soliman, Abd (2020)" userId="b349a90e-7935-40d5-80b6-2513f598ca15" providerId="ADAL" clId="{B9420C97-8C83-4EFD-9B1E-01210C01DECF}" dt="2022-12-05T12:59:27.773" v="2267" actId="700"/>
          <ac:spMkLst>
            <pc:docMk/>
            <pc:sldMk cId="2454165592" sldId="262"/>
            <ac:spMk id="3" creationId="{BB48346D-1B1A-D473-0ED9-04A2FC966BBA}"/>
          </ac:spMkLst>
        </pc:spChg>
        <pc:spChg chg="del">
          <ac:chgData name="Mohamed Hassan Abdou M Soliman, Abd (2020)" userId="b349a90e-7935-40d5-80b6-2513f598ca15" providerId="ADAL" clId="{B9420C97-8C83-4EFD-9B1E-01210C01DECF}" dt="2022-12-05T12:59:27.773" v="2267" actId="700"/>
          <ac:spMkLst>
            <pc:docMk/>
            <pc:sldMk cId="2454165592" sldId="262"/>
            <ac:spMk id="4" creationId="{1B7D4AA8-8911-8E0B-E79B-5E6521EB47A2}"/>
          </ac:spMkLst>
        </pc:spChg>
        <pc:spChg chg="del">
          <ac:chgData name="Mohamed Hassan Abdou M Soliman, Abd (2020)" userId="b349a90e-7935-40d5-80b6-2513f598ca15" providerId="ADAL" clId="{B9420C97-8C83-4EFD-9B1E-01210C01DECF}" dt="2022-12-05T12:59:27.773" v="2267" actId="700"/>
          <ac:spMkLst>
            <pc:docMk/>
            <pc:sldMk cId="2454165592" sldId="262"/>
            <ac:spMk id="5" creationId="{100EB83D-0BBB-24B3-F907-9A8D8D41B96A}"/>
          </ac:spMkLst>
        </pc:spChg>
        <pc:spChg chg="del">
          <ac:chgData name="Mohamed Hassan Abdou M Soliman, Abd (2020)" userId="b349a90e-7935-40d5-80b6-2513f598ca15" providerId="ADAL" clId="{B9420C97-8C83-4EFD-9B1E-01210C01DECF}" dt="2022-12-05T12:59:27.773" v="2267" actId="700"/>
          <ac:spMkLst>
            <pc:docMk/>
            <pc:sldMk cId="2454165592" sldId="262"/>
            <ac:spMk id="6" creationId="{093257EB-F8BB-3CD8-9388-EA040CB6F41E}"/>
          </ac:spMkLst>
        </pc:spChg>
        <pc:spChg chg="add mod ord">
          <ac:chgData name="Mohamed Hassan Abdou M Soliman, Abd (2020)" userId="b349a90e-7935-40d5-80b6-2513f598ca15" providerId="ADAL" clId="{B9420C97-8C83-4EFD-9B1E-01210C01DECF}" dt="2022-12-05T15:33:11.860" v="3950" actId="700"/>
          <ac:spMkLst>
            <pc:docMk/>
            <pc:sldMk cId="2454165592" sldId="262"/>
            <ac:spMk id="7" creationId="{44F20EC4-4944-EC6A-5434-E897F3F43BEB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7" actId="26606"/>
          <ac:spMkLst>
            <pc:docMk/>
            <pc:sldMk cId="2454165592" sldId="262"/>
            <ac:spMk id="12" creationId="{88294908-8B00-4F58-BBBA-20F71A40AA9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1:39.895" v="3929" actId="26606"/>
          <ac:spMkLst>
            <pc:docMk/>
            <pc:sldMk cId="2454165592" sldId="262"/>
            <ac:spMk id="13" creationId="{6F40FBDA-CEB1-40F0-9AB9-BD9C402D70F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7" actId="26606"/>
          <ac:spMkLst>
            <pc:docMk/>
            <pc:sldMk cId="2454165592" sldId="262"/>
            <ac:spMk id="14" creationId="{4364C879-1404-4203-8E9D-CC5DE0A621A2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1:39.895" v="3929" actId="26606"/>
          <ac:spMkLst>
            <pc:docMk/>
            <pc:sldMk cId="2454165592" sldId="262"/>
            <ac:spMk id="15" creationId="{0344D4FE-ABEF-4230-9E4E-AD5782FC78AC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7" actId="26606"/>
          <ac:spMkLst>
            <pc:docMk/>
            <pc:sldMk cId="2454165592" sldId="262"/>
            <ac:spMk id="16" creationId="{84617302-4B0D-4351-A6BB-6F0930D943AC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1:39.895" v="3929" actId="26606"/>
          <ac:spMkLst>
            <pc:docMk/>
            <pc:sldMk cId="2454165592" sldId="262"/>
            <ac:spMk id="17" creationId="{9325F979-D3F9-4926-81B7-7ACCB31A501B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7" actId="26606"/>
          <ac:spMkLst>
            <pc:docMk/>
            <pc:sldMk cId="2454165592" sldId="262"/>
            <ac:spMk id="18" creationId="{DA2C7802-C2E0-4218-8F89-8DD7CCD2CD1C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1:42.006" v="3931" actId="26606"/>
          <ac:spMkLst>
            <pc:docMk/>
            <pc:sldMk cId="2454165592" sldId="262"/>
            <ac:spMk id="19" creationId="{C1DD1A8A-57D5-4A81-AD04-532B043C5611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1:42.006" v="3931" actId="26606"/>
          <ac:spMkLst>
            <pc:docMk/>
            <pc:sldMk cId="2454165592" sldId="262"/>
            <ac:spMk id="21" creationId="{007891EC-4501-44ED-A8C8-B11B6DB767AB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7" actId="26606"/>
          <ac:spMkLst>
            <pc:docMk/>
            <pc:sldMk cId="2454165592" sldId="262"/>
            <ac:spMk id="22" creationId="{A3969E80-A77B-49FC-9122-D89AFD5EE11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7" actId="26606"/>
          <ac:spMkLst>
            <pc:docMk/>
            <pc:sldMk cId="2454165592" sldId="262"/>
            <ac:spMk id="23" creationId="{A6D7111A-21E5-4EE9-8A78-10E5530F011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7" actId="26606"/>
          <ac:spMkLst>
            <pc:docMk/>
            <pc:sldMk cId="2454165592" sldId="262"/>
            <ac:spMk id="24" creationId="{1849CA57-76BD-4CF2-80BA-D7A46A01B7B1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7" actId="26606"/>
          <ac:spMkLst>
            <pc:docMk/>
            <pc:sldMk cId="2454165592" sldId="262"/>
            <ac:spMk id="26" creationId="{35E9085E-E730-4768-83D4-6CB7E9897153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7" actId="26606"/>
          <ac:spMkLst>
            <pc:docMk/>
            <pc:sldMk cId="2454165592" sldId="262"/>
            <ac:spMk id="28" creationId="{973272FE-A474-4CAE-8CA2-BCC8B476C3F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7" actId="26606"/>
          <ac:spMkLst>
            <pc:docMk/>
            <pc:sldMk cId="2454165592" sldId="262"/>
            <ac:spMk id="30" creationId="{E07981EA-05A6-437C-88D7-B377B92B031D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7" actId="26606"/>
          <ac:spMkLst>
            <pc:docMk/>
            <pc:sldMk cId="2454165592" sldId="262"/>
            <ac:spMk id="32" creationId="{15E3C750-986E-4769-B1AE-49289FBEE757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0.361" v="3938" actId="26606"/>
          <ac:spMkLst>
            <pc:docMk/>
            <pc:sldMk cId="2454165592" sldId="262"/>
            <ac:spMk id="37" creationId="{3677BAFB-3BD3-41BB-9107-FAE224AE21C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17.750" v="3934" actId="26606"/>
          <ac:spMkLst>
            <pc:docMk/>
            <pc:sldMk cId="2454165592" sldId="262"/>
            <ac:spMk id="38" creationId="{C8320351-9FA2-4A26-885B-BB8F3E4902D2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0.361" v="3938" actId="26606"/>
          <ac:spMkLst>
            <pc:docMk/>
            <pc:sldMk cId="2454165592" sldId="262"/>
            <ac:spMk id="39" creationId="{E6823A9B-C188-42D4-847C-3AD928DB145C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17.750" v="3934" actId="26606"/>
          <ac:spMkLst>
            <pc:docMk/>
            <pc:sldMk cId="2454165592" sldId="262"/>
            <ac:spMk id="40" creationId="{68CD2EFB-78C2-4C6E-A6B9-4ED12FAD5B99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0.361" v="3938" actId="26606"/>
          <ac:spMkLst>
            <pc:docMk/>
            <pc:sldMk cId="2454165592" sldId="262"/>
            <ac:spMk id="41" creationId="{34B557F3-1A0C-4749-A6DB-EAC082DF390B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18.773" v="3936" actId="26606"/>
          <ac:spMkLst>
            <pc:docMk/>
            <pc:sldMk cId="2454165592" sldId="262"/>
            <ac:spMk id="43" creationId="{03884F1C-A5B9-48B2-AA60-375D30024482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18.773" v="3936" actId="26606"/>
          <ac:spMkLst>
            <pc:docMk/>
            <pc:sldMk cId="2454165592" sldId="262"/>
            <ac:spMk id="44" creationId="{25FFC9D2-D020-45DB-B685-1D946BD536C1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0.361" v="3938" actId="26606"/>
          <ac:spMkLst>
            <pc:docMk/>
            <pc:sldMk cId="2454165592" sldId="262"/>
            <ac:spMk id="45" creationId="{4D4C00DC-4DC6-4CD2-9E31-F17E6CEBC5A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0.361" v="3938" actId="26606"/>
          <ac:spMkLst>
            <pc:docMk/>
            <pc:sldMk cId="2454165592" sldId="262"/>
            <ac:spMk id="46" creationId="{55D55AA6-3751-494F-868A-DCEDC5CE82BF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0.361" v="3938" actId="26606"/>
          <ac:spMkLst>
            <pc:docMk/>
            <pc:sldMk cId="2454165592" sldId="262"/>
            <ac:spMk id="47" creationId="{D82AB1B2-7970-42CF-8BF5-567C69E9FFFB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0.361" v="3938" actId="26606"/>
          <ac:spMkLst>
            <pc:docMk/>
            <pc:sldMk cId="2454165592" sldId="262"/>
            <ac:spMk id="53" creationId="{C10FB9CA-E7FA-462C-B537-F1224ED1ACF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0.361" v="3938" actId="26606"/>
          <ac:spMkLst>
            <pc:docMk/>
            <pc:sldMk cId="2454165592" sldId="262"/>
            <ac:spMk id="55" creationId="{D8469AE7-A75B-4F37-850B-EF5974ABED2C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1.051" v="3940" actId="26606"/>
          <ac:spMkLst>
            <pc:docMk/>
            <pc:sldMk cId="2454165592" sldId="262"/>
            <ac:spMk id="228" creationId="{D55CD764-972B-4CA5-A885-53E55C63E17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1.051" v="3940" actId="26606"/>
          <ac:spMkLst>
            <pc:docMk/>
            <pc:sldMk cId="2454165592" sldId="262"/>
            <ac:spMk id="230" creationId="{34165AB3-7006-4430-BCE3-25476BE13322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1.051" v="3940" actId="26606"/>
          <ac:spMkLst>
            <pc:docMk/>
            <pc:sldMk cId="2454165592" sldId="262"/>
            <ac:spMk id="248" creationId="{E3E51905-F374-4E1A-97CF-B741584B74D5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4.393" v="3942" actId="26606"/>
          <ac:spMkLst>
            <pc:docMk/>
            <pc:sldMk cId="2454165592" sldId="262"/>
            <ac:spMk id="251" creationId="{03884F1C-A5B9-48B2-AA60-375D30024482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24.393" v="3942" actId="26606"/>
          <ac:spMkLst>
            <pc:docMk/>
            <pc:sldMk cId="2454165592" sldId="262"/>
            <ac:spMk id="252" creationId="{25FFC9D2-D020-45DB-B685-1D946BD536C1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0.284" v="3944" actId="26606"/>
          <ac:spMkLst>
            <pc:docMk/>
            <pc:sldMk cId="2454165592" sldId="262"/>
            <ac:spMk id="254" creationId="{F1611BA9-268A-49A6-84F8-FC91536686E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0.284" v="3944" actId="26606"/>
          <ac:spMkLst>
            <pc:docMk/>
            <pc:sldMk cId="2454165592" sldId="262"/>
            <ac:spMk id="255" creationId="{E20EB187-900F-4AF5-813B-101456D9FD39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0.284" v="3944" actId="26606"/>
          <ac:spMkLst>
            <pc:docMk/>
            <pc:sldMk cId="2454165592" sldId="262"/>
            <ac:spMk id="257" creationId="{1825D5AF-D278-4D9A-A4F5-A1A1D350763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6" actId="26606"/>
          <ac:spMkLst>
            <pc:docMk/>
            <pc:sldMk cId="2454165592" sldId="262"/>
            <ac:spMk id="259" creationId="{C7D023E4-8DE1-436E-9847-ED6A4B4B04FD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6" actId="26606"/>
          <ac:spMkLst>
            <pc:docMk/>
            <pc:sldMk cId="2454165592" sldId="262"/>
            <ac:spMk id="260" creationId="{C04DA1FE-EBEF-4AF3-A3C6-067C78D47FBA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32:32.366" v="3946" actId="26606"/>
          <ac:spMkLst>
            <pc:docMk/>
            <pc:sldMk cId="2454165592" sldId="262"/>
            <ac:spMk id="261" creationId="{8B1B3E66-23F5-436C-A0C1-32A666D2800D}"/>
          </ac:spMkLst>
        </pc:spChg>
        <pc:grpChg chg="add del">
          <ac:chgData name="Mohamed Hassan Abdou M Soliman, Abd (2020)" userId="b349a90e-7935-40d5-80b6-2513f598ca15" providerId="ADAL" clId="{B9420C97-8C83-4EFD-9B1E-01210C01DECF}" dt="2022-12-05T15:32:20.361" v="3938" actId="26606"/>
          <ac:grpSpMkLst>
            <pc:docMk/>
            <pc:sldMk cId="2454165592" sldId="262"/>
            <ac:grpSpMk id="49" creationId="{66FB5A75-BDE2-4F12-A95B-C48788A7685C}"/>
          </ac:grpSpMkLst>
        </pc:grpChg>
        <pc:grpChg chg="add del">
          <ac:chgData name="Mohamed Hassan Abdou M Soliman, Abd (2020)" userId="b349a90e-7935-40d5-80b6-2513f598ca15" providerId="ADAL" clId="{B9420C97-8C83-4EFD-9B1E-01210C01DECF}" dt="2022-12-05T15:32:20.361" v="3938" actId="26606"/>
          <ac:grpSpMkLst>
            <pc:docMk/>
            <pc:sldMk cId="2454165592" sldId="262"/>
            <ac:grpSpMk id="57" creationId="{63301095-70B2-49AA-8DA9-A35629AD621C}"/>
          </ac:grpSpMkLst>
        </pc:grpChg>
        <pc:grpChg chg="add del">
          <ac:chgData name="Mohamed Hassan Abdou M Soliman, Abd (2020)" userId="b349a90e-7935-40d5-80b6-2513f598ca15" providerId="ADAL" clId="{B9420C97-8C83-4EFD-9B1E-01210C01DECF}" dt="2022-12-05T15:32:21.051" v="3940" actId="26606"/>
          <ac:grpSpMkLst>
            <pc:docMk/>
            <pc:sldMk cId="2454165592" sldId="262"/>
            <ac:grpSpMk id="231" creationId="{D00B602F-D8C3-4DD5-B8F5-0212B54C65BE}"/>
          </ac:grpSpMkLst>
        </pc:grpChg>
        <pc:grpChg chg="add del">
          <ac:chgData name="Mohamed Hassan Abdou M Soliman, Abd (2020)" userId="b349a90e-7935-40d5-80b6-2513f598ca15" providerId="ADAL" clId="{B9420C97-8C83-4EFD-9B1E-01210C01DECF}" dt="2022-12-05T15:32:32.366" v="3946" actId="26606"/>
          <ac:grpSpMkLst>
            <pc:docMk/>
            <pc:sldMk cId="2454165592" sldId="262"/>
            <ac:grpSpMk id="263" creationId="{28EC230A-A12C-4339-92EE-F850809ECEA6}"/>
          </ac:grpSpMkLst>
        </pc:grpChg>
        <pc:picChg chg="add del">
          <ac:chgData name="Mohamed Hassan Abdou M Soliman, Abd (2020)" userId="b349a90e-7935-40d5-80b6-2513f598ca15" providerId="ADAL" clId="{B9420C97-8C83-4EFD-9B1E-01210C01DECF}" dt="2022-12-05T15:31:39.895" v="3929" actId="26606"/>
          <ac:picMkLst>
            <pc:docMk/>
            <pc:sldMk cId="2454165592" sldId="262"/>
            <ac:picMk id="9" creationId="{9164030B-7499-7B94-3721-6F25813B2E68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31:42.006" v="3931" actId="26606"/>
          <ac:picMkLst>
            <pc:docMk/>
            <pc:sldMk cId="2454165592" sldId="262"/>
            <ac:picMk id="20" creationId="{8CD5D773-1089-3060-BC0B-7D43C6A1EA37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32:17.750" v="3934" actId="26606"/>
          <ac:picMkLst>
            <pc:docMk/>
            <pc:sldMk cId="2454165592" sldId="262"/>
            <ac:picMk id="34" creationId="{E4D03304-565F-73B0-CC0B-3536A90AE2B4}"/>
          </ac:picMkLst>
        </pc:picChg>
        <pc:picChg chg="add del mod">
          <ac:chgData name="Mohamed Hassan Abdou M Soliman, Abd (2020)" userId="b349a90e-7935-40d5-80b6-2513f598ca15" providerId="ADAL" clId="{B9420C97-8C83-4EFD-9B1E-01210C01DECF}" dt="2022-12-05T15:32:49.305" v="3949" actId="478"/>
          <ac:picMkLst>
            <pc:docMk/>
            <pc:sldMk cId="2454165592" sldId="262"/>
            <ac:picMk id="36" creationId="{A4809A90-FFF7-2EF6-F678-12D9400D4B63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32:18.773" v="3936" actId="26606"/>
          <ac:picMkLst>
            <pc:docMk/>
            <pc:sldMk cId="2454165592" sldId="262"/>
            <ac:picMk id="42" creationId="{A229F437-97B6-0D23-004D-969992A1B908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32:21.051" v="3940" actId="26606"/>
          <ac:picMkLst>
            <pc:docMk/>
            <pc:sldMk cId="2454165592" sldId="262"/>
            <ac:picMk id="229" creationId="{EBE9EE29-EF7A-F205-CAFC-80C9FC84823C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32:24.393" v="3942" actId="26606"/>
          <ac:picMkLst>
            <pc:docMk/>
            <pc:sldMk cId="2454165592" sldId="262"/>
            <ac:picMk id="250" creationId="{A229F437-97B6-0D23-004D-969992A1B908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32:30.284" v="3944" actId="26606"/>
          <ac:picMkLst>
            <pc:docMk/>
            <pc:sldMk cId="2454165592" sldId="262"/>
            <ac:picMk id="256" creationId="{44862CFA-18AC-04D0-EE6C-CE4AFE1B708D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32:32.366" v="3946" actId="26606"/>
          <ac:picMkLst>
            <pc:docMk/>
            <pc:sldMk cId="2454165592" sldId="262"/>
            <ac:picMk id="262" creationId="{87F71E50-28AE-4B3E-595E-42962C16F328}"/>
          </ac:picMkLst>
        </pc:picChg>
      </pc:sldChg>
      <pc:sldChg chg="addSp delSp modSp mod setBg setClrOvrMap">
        <pc:chgData name="Mohamed Hassan Abdou M Soliman, Abd (2020)" userId="b349a90e-7935-40d5-80b6-2513f598ca15" providerId="ADAL" clId="{B9420C97-8C83-4EFD-9B1E-01210C01DECF}" dt="2022-12-05T17:29:03.398" v="4156" actId="207"/>
        <pc:sldMkLst>
          <pc:docMk/>
          <pc:sldMk cId="1748466048" sldId="263"/>
        </pc:sldMkLst>
        <pc:spChg chg="mod">
          <ac:chgData name="Mohamed Hassan Abdou M Soliman, Abd (2020)" userId="b349a90e-7935-40d5-80b6-2513f598ca15" providerId="ADAL" clId="{B9420C97-8C83-4EFD-9B1E-01210C01DECF}" dt="2022-12-05T15:36:10.036" v="4024" actId="113"/>
          <ac:spMkLst>
            <pc:docMk/>
            <pc:sldMk cId="1748466048" sldId="263"/>
            <ac:spMk id="2" creationId="{BD6D4C3F-B46B-0FC1-12A2-69766EC725DB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4:21:26.672" v="3167" actId="26606"/>
          <ac:spMkLst>
            <pc:docMk/>
            <pc:sldMk cId="1748466048" sldId="263"/>
            <ac:spMk id="3" creationId="{C32618CE-ABB4-27FC-8FE2-CC29134A145B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7:28:12.074" v="4153" actId="21"/>
          <ac:spMkLst>
            <pc:docMk/>
            <pc:sldMk cId="1748466048" sldId="263"/>
            <ac:spMk id="4" creationId="{C0E9AFA7-0A3D-CE4C-6A6F-CDF2E9180FB3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4:39:25.271" v="3321" actId="21"/>
          <ac:spMkLst>
            <pc:docMk/>
            <pc:sldMk cId="1748466048" sldId="263"/>
            <ac:spMk id="5" creationId="{5E743B64-EE20-0417-2AFB-734B711197A3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4:45:55.543" v="3369" actId="478"/>
          <ac:spMkLst>
            <pc:docMk/>
            <pc:sldMk cId="1748466048" sldId="263"/>
            <ac:spMk id="9" creationId="{9E1C97C9-F4D7-830B-D5F0-DC56B859FCAD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7:58.176" v="3480" actId="26606"/>
          <ac:spMkLst>
            <pc:docMk/>
            <pc:sldMk cId="1748466048" sldId="263"/>
            <ac:spMk id="10" creationId="{2B566528-1B12-4246-9431-5C2D7D08116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7:58.176" v="3480" actId="26606"/>
          <ac:spMkLst>
            <pc:docMk/>
            <pc:sldMk cId="1748466048" sldId="263"/>
            <ac:spMk id="11" creationId="{2E80C965-DB6D-4F81-9E9E-B027384D0BD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7:58.176" v="3480" actId="26606"/>
          <ac:spMkLst>
            <pc:docMk/>
            <pc:sldMk cId="1748466048" sldId="263"/>
            <ac:spMk id="12" creationId="{A580F890-B085-4E95-96AA-55AEBEC5CE6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17.010" v="3198" actId="26606"/>
          <ac:spMkLst>
            <pc:docMk/>
            <pc:sldMk cId="1748466048" sldId="263"/>
            <ac:spMk id="13" creationId="{2B566528-1B12-4246-9431-5C2D7D08116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7:58.176" v="3480" actId="26606"/>
          <ac:spMkLst>
            <pc:docMk/>
            <pc:sldMk cId="1748466048" sldId="263"/>
            <ac:spMk id="14" creationId="{D3F51FEB-38FB-4F6C-9F7B-2F2AFAB65463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17.010" v="3198" actId="26606"/>
          <ac:spMkLst>
            <pc:docMk/>
            <pc:sldMk cId="1748466048" sldId="263"/>
            <ac:spMk id="15" creationId="{2E80C965-DB6D-4F81-9E9E-B027384D0BD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7:58.176" v="3480" actId="26606"/>
          <ac:spMkLst>
            <pc:docMk/>
            <pc:sldMk cId="1748466048" sldId="263"/>
            <ac:spMk id="16" creationId="{1E547BA6-BAE0-43BB-A7CA-60F69CE252F0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17.010" v="3198" actId="26606"/>
          <ac:spMkLst>
            <pc:docMk/>
            <pc:sldMk cId="1748466048" sldId="263"/>
            <ac:spMk id="17" creationId="{A580F890-B085-4E95-96AA-55AEBEC5CE6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8:58.409" v="3317" actId="26606"/>
          <ac:spMkLst>
            <pc:docMk/>
            <pc:sldMk cId="1748466048" sldId="263"/>
            <ac:spMk id="18" creationId="{955A2079-FA98-4876-80F0-72364A7D2EA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17.010" v="3198" actId="26606"/>
          <ac:spMkLst>
            <pc:docMk/>
            <pc:sldMk cId="1748466048" sldId="263"/>
            <ac:spMk id="19" creationId="{D3F51FEB-38FB-4F6C-9F7B-2F2AFAB65463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9:24.961" v="3320" actId="26606"/>
          <ac:spMkLst>
            <pc:docMk/>
            <pc:sldMk cId="1748466048" sldId="263"/>
            <ac:spMk id="20" creationId="{DBF61EA3-B236-439E-9C0B-340980D56BE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5:17.010" v="3198" actId="26606"/>
          <ac:spMkLst>
            <pc:docMk/>
            <pc:sldMk cId="1748466048" sldId="263"/>
            <ac:spMk id="21" creationId="{1E547BA6-BAE0-43BB-A7CA-60F69CE252F0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4:55.698" v="3324" actId="26606"/>
          <ac:spMkLst>
            <pc:docMk/>
            <pc:sldMk cId="1748466048" sldId="263"/>
            <ac:spMk id="22" creationId="{9228552E-C8B1-4A80-8448-0787CE0FC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12.263" v="3326" actId="26606"/>
          <ac:spMkLst>
            <pc:docMk/>
            <pc:sldMk cId="1748466048" sldId="263"/>
            <ac:spMk id="25" creationId="{A580F890-B085-4E95-96AA-55AEBEC5CE6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12.263" v="3326" actId="26606"/>
          <ac:spMkLst>
            <pc:docMk/>
            <pc:sldMk cId="1748466048" sldId="263"/>
            <ac:spMk id="26" creationId="{2B566528-1B12-4246-9431-5C2D7D08116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9:24.961" v="3320" actId="26606"/>
          <ac:spMkLst>
            <pc:docMk/>
            <pc:sldMk cId="1748466048" sldId="263"/>
            <ac:spMk id="27" creationId="{E659831F-0D9A-4C63-9EBB-8435B85A440F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12.263" v="3326" actId="26606"/>
          <ac:spMkLst>
            <pc:docMk/>
            <pc:sldMk cId="1748466048" sldId="263"/>
            <ac:spMk id="28" creationId="{2E80C965-DB6D-4F81-9E9E-B027384D0BD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12.263" v="3326" actId="26606"/>
          <ac:spMkLst>
            <pc:docMk/>
            <pc:sldMk cId="1748466048" sldId="263"/>
            <ac:spMk id="29" creationId="{1E547BA6-BAE0-43BB-A7CA-60F69CE252F0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12.263" v="3326" actId="26606"/>
          <ac:spMkLst>
            <pc:docMk/>
            <pc:sldMk cId="1748466048" sldId="263"/>
            <ac:spMk id="30" creationId="{D3F51FEB-38FB-4F6C-9F7B-2F2AFAB65463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14.341" v="3328" actId="26606"/>
          <ac:spMkLst>
            <pc:docMk/>
            <pc:sldMk cId="1748466048" sldId="263"/>
            <ac:spMk id="31" creationId="{2B566528-1B12-4246-9431-5C2D7D08116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14.341" v="3328" actId="26606"/>
          <ac:spMkLst>
            <pc:docMk/>
            <pc:sldMk cId="1748466048" sldId="263"/>
            <ac:spMk id="32" creationId="{2E80C965-DB6D-4F81-9E9E-B027384D0BD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14.341" v="3328" actId="26606"/>
          <ac:spMkLst>
            <pc:docMk/>
            <pc:sldMk cId="1748466048" sldId="263"/>
            <ac:spMk id="33" creationId="{A580F890-B085-4E95-96AA-55AEBEC5CE6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14.341" v="3328" actId="26606"/>
          <ac:spMkLst>
            <pc:docMk/>
            <pc:sldMk cId="1748466048" sldId="263"/>
            <ac:spMk id="34" creationId="{D3F51FEB-38FB-4F6C-9F7B-2F2AFAB65463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14.341" v="3328" actId="26606"/>
          <ac:spMkLst>
            <pc:docMk/>
            <pc:sldMk cId="1748466048" sldId="263"/>
            <ac:spMk id="35" creationId="{1E547BA6-BAE0-43BB-A7CA-60F69CE252F0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53.166" v="3359" actId="26606"/>
          <ac:spMkLst>
            <pc:docMk/>
            <pc:sldMk cId="1748466048" sldId="263"/>
            <ac:spMk id="36" creationId="{6D6CDB20-394C-4D51-9C5B-8751E21338DC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53.166" v="3359" actId="26606"/>
          <ac:spMkLst>
            <pc:docMk/>
            <pc:sldMk cId="1748466048" sldId="263"/>
            <ac:spMk id="37" creationId="{46DFD1E0-DCA7-47E6-B78B-6ECDDF873DD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45:53.166" v="3359" actId="26606"/>
          <ac:spMkLst>
            <pc:docMk/>
            <pc:sldMk cId="1748466048" sldId="263"/>
            <ac:spMk id="38" creationId="{8AAB0B1E-BB97-40E0-8DCD-D1197A0E1D6A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7:56.033" v="3477" actId="26606"/>
          <ac:spMkLst>
            <pc:docMk/>
            <pc:sldMk cId="1748466048" sldId="263"/>
            <ac:spMk id="40" creationId="{9228552E-C8B1-4A80-8448-0787CE0FC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7:58.144" v="3479" actId="26606"/>
          <ac:spMkLst>
            <pc:docMk/>
            <pc:sldMk cId="1748466048" sldId="263"/>
            <ac:spMk id="43" creationId="{35DB3719-6FDC-4E5D-891D-FF40B7300F6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7:58.144" v="3479" actId="26606"/>
          <ac:spMkLst>
            <pc:docMk/>
            <pc:sldMk cId="1748466048" sldId="263"/>
            <ac:spMk id="44" creationId="{E0CBAC23-2E3F-4A90-BA59-F8299F6A5439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5:08:11.667" v="3484" actId="478"/>
          <ac:spMkLst>
            <pc:docMk/>
            <pc:sldMk cId="1748466048" sldId="263"/>
            <ac:spMk id="45" creationId="{DB14E179-4FAD-85AD-032D-4E67E2B9E531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32.420" v="3495" actId="26606"/>
          <ac:spMkLst>
            <pc:docMk/>
            <pc:sldMk cId="1748466048" sldId="263"/>
            <ac:spMk id="46" creationId="{9228552E-C8B1-4A80-8448-0787CE0FC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24.274" v="3489" actId="26606"/>
          <ac:spMkLst>
            <pc:docMk/>
            <pc:sldMk cId="1748466048" sldId="263"/>
            <ac:spMk id="51" creationId="{28FF88A3-8EBC-4142-8CC2-EBE257ED6C90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27.912" v="3493" actId="26606"/>
          <ac:spMkLst>
            <pc:docMk/>
            <pc:sldMk cId="1748466048" sldId="263"/>
            <ac:spMk id="53" creationId="{28FF88A3-8EBC-4142-8CC2-EBE257ED6C90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19.847" v="3487" actId="26606"/>
          <ac:spMkLst>
            <pc:docMk/>
            <pc:sldMk cId="1748466048" sldId="263"/>
            <ac:spMk id="54" creationId="{28FF88A3-8EBC-4142-8CC2-EBE257ED6C90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26.669" v="3491" actId="26606"/>
          <ac:spMkLst>
            <pc:docMk/>
            <pc:sldMk cId="1748466048" sldId="263"/>
            <ac:spMk id="61" creationId="{28FF88A3-8EBC-4142-8CC2-EBE257ED6C90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32.420" v="3495" actId="26606"/>
          <ac:spMkLst>
            <pc:docMk/>
            <pc:sldMk cId="1748466048" sldId="263"/>
            <ac:spMk id="65" creationId="{28FF88A3-8EBC-4142-8CC2-EBE257ED6C90}"/>
          </ac:spMkLst>
        </pc:spChg>
        <pc:grpChg chg="add del">
          <ac:chgData name="Mohamed Hassan Abdou M Soliman, Abd (2020)" userId="b349a90e-7935-40d5-80b6-2513f598ca15" providerId="ADAL" clId="{B9420C97-8C83-4EFD-9B1E-01210C01DECF}" dt="2022-12-05T14:39:24.961" v="3320" actId="26606"/>
          <ac:grpSpMkLst>
            <pc:docMk/>
            <pc:sldMk cId="1748466048" sldId="263"/>
            <ac:grpSpMk id="23" creationId="{28FAF094-D087-493F-8DF9-A486C2D6BBAA}"/>
          </ac:grpSpMkLst>
        </pc:grpChg>
        <pc:grpChg chg="add del">
          <ac:chgData name="Mohamed Hassan Abdou M Soliman, Abd (2020)" userId="b349a90e-7935-40d5-80b6-2513f598ca15" providerId="ADAL" clId="{B9420C97-8C83-4EFD-9B1E-01210C01DECF}" dt="2022-12-05T15:08:24.274" v="3489" actId="26606"/>
          <ac:grpSpMkLst>
            <pc:docMk/>
            <pc:sldMk cId="1748466048" sldId="263"/>
            <ac:grpSpMk id="52" creationId="{27D8A815-1B1F-4DB5-A03C-F4987CF0CB0F}"/>
          </ac:grpSpMkLst>
        </pc:grpChg>
        <pc:grpChg chg="add del">
          <ac:chgData name="Mohamed Hassan Abdou M Soliman, Abd (2020)" userId="b349a90e-7935-40d5-80b6-2513f598ca15" providerId="ADAL" clId="{B9420C97-8C83-4EFD-9B1E-01210C01DECF}" dt="2022-12-05T15:08:27.912" v="3493" actId="26606"/>
          <ac:grpSpMkLst>
            <pc:docMk/>
            <pc:sldMk cId="1748466048" sldId="263"/>
            <ac:grpSpMk id="55" creationId="{27D8A815-1B1F-4DB5-A03C-F4987CF0CB0F}"/>
          </ac:grpSpMkLst>
        </pc:grpChg>
        <pc:grpChg chg="add del">
          <ac:chgData name="Mohamed Hassan Abdou M Soliman, Abd (2020)" userId="b349a90e-7935-40d5-80b6-2513f598ca15" providerId="ADAL" clId="{B9420C97-8C83-4EFD-9B1E-01210C01DECF}" dt="2022-12-05T15:08:19.847" v="3487" actId="26606"/>
          <ac:grpSpMkLst>
            <pc:docMk/>
            <pc:sldMk cId="1748466048" sldId="263"/>
            <ac:grpSpMk id="56" creationId="{27D8A815-1B1F-4DB5-A03C-F4987CF0CB0F}"/>
          </ac:grpSpMkLst>
        </pc:grpChg>
        <pc:grpChg chg="add del">
          <ac:chgData name="Mohamed Hassan Abdou M Soliman, Abd (2020)" userId="b349a90e-7935-40d5-80b6-2513f598ca15" providerId="ADAL" clId="{B9420C97-8C83-4EFD-9B1E-01210C01DECF}" dt="2022-12-05T15:08:26.669" v="3491" actId="26606"/>
          <ac:grpSpMkLst>
            <pc:docMk/>
            <pc:sldMk cId="1748466048" sldId="263"/>
            <ac:grpSpMk id="62" creationId="{27D8A815-1B1F-4DB5-A03C-F4987CF0CB0F}"/>
          </ac:grpSpMkLst>
        </pc:grpChg>
        <pc:grpChg chg="add del">
          <ac:chgData name="Mohamed Hassan Abdou M Soliman, Abd (2020)" userId="b349a90e-7935-40d5-80b6-2513f598ca15" providerId="ADAL" clId="{B9420C97-8C83-4EFD-9B1E-01210C01DECF}" dt="2022-12-05T15:08:32.420" v="3495" actId="26606"/>
          <ac:grpSpMkLst>
            <pc:docMk/>
            <pc:sldMk cId="1748466048" sldId="263"/>
            <ac:grpSpMk id="66" creationId="{27D8A815-1B1F-4DB5-A03C-F4987CF0CB0F}"/>
          </ac:grpSpMkLst>
        </pc:grpChg>
        <pc:graphicFrameChg chg="add del">
          <ac:chgData name="Mohamed Hassan Abdou M Soliman, Abd (2020)" userId="b349a90e-7935-40d5-80b6-2513f598ca15" providerId="ADAL" clId="{B9420C97-8C83-4EFD-9B1E-01210C01DECF}" dt="2022-12-05T14:21:26.641" v="3166" actId="26606"/>
          <ac:graphicFrameMkLst>
            <pc:docMk/>
            <pc:sldMk cId="1748466048" sldId="263"/>
            <ac:graphicFrameMk id="6" creationId="{B75E4BAB-8677-B6B6-84C0-1DFBC20984A3}"/>
          </ac:graphicFrameMkLst>
        </pc:graphicFrameChg>
        <pc:graphicFrameChg chg="add del mod modGraphic">
          <ac:chgData name="Mohamed Hassan Abdou M Soliman, Abd (2020)" userId="b349a90e-7935-40d5-80b6-2513f598ca15" providerId="ADAL" clId="{B9420C97-8C83-4EFD-9B1E-01210C01DECF}" dt="2022-12-05T15:08:07.029" v="3481" actId="478"/>
          <ac:graphicFrameMkLst>
            <pc:docMk/>
            <pc:sldMk cId="1748466048" sldId="263"/>
            <ac:graphicFrameMk id="8" creationId="{F51FA812-3EB2-93AE-C922-21FE899F1F47}"/>
          </ac:graphicFrameMkLst>
        </pc:graphicFrameChg>
        <pc:graphicFrameChg chg="add del mod">
          <ac:chgData name="Mohamed Hassan Abdou M Soliman, Abd (2020)" userId="b349a90e-7935-40d5-80b6-2513f598ca15" providerId="ADAL" clId="{B9420C97-8C83-4EFD-9B1E-01210C01DECF}" dt="2022-12-05T15:08:10.295" v="3483"/>
          <ac:graphicFrameMkLst>
            <pc:docMk/>
            <pc:sldMk cId="1748466048" sldId="263"/>
            <ac:graphicFrameMk id="48" creationId="{C33B949F-ACD2-400D-AF84-C29B3C834B6D}"/>
          </ac:graphicFrameMkLst>
        </pc:graphicFrameChg>
        <pc:graphicFrameChg chg="add del mod modGraphic">
          <ac:chgData name="Mohamed Hassan Abdou M Soliman, Abd (2020)" userId="b349a90e-7935-40d5-80b6-2513f598ca15" providerId="ADAL" clId="{B9420C97-8C83-4EFD-9B1E-01210C01DECF}" dt="2022-12-05T17:29:03.398" v="4156" actId="207"/>
          <ac:graphicFrameMkLst>
            <pc:docMk/>
            <pc:sldMk cId="1748466048" sldId="263"/>
            <ac:graphicFrameMk id="49" creationId="{63C674FC-9337-6964-1F23-E2DFFE6F77C1}"/>
          </ac:graphicFrameMkLst>
        </pc:graphicFrameChg>
        <pc:picChg chg="add del">
          <ac:chgData name="Mohamed Hassan Abdou M Soliman, Abd (2020)" userId="b349a90e-7935-40d5-80b6-2513f598ca15" providerId="ADAL" clId="{B9420C97-8C83-4EFD-9B1E-01210C01DECF}" dt="2022-12-05T14:44:55.698" v="3324" actId="26606"/>
          <ac:picMkLst>
            <pc:docMk/>
            <pc:sldMk cId="1748466048" sldId="263"/>
            <ac:picMk id="24" creationId="{7AD3E22F-4D61-A33E-B0F5-777CBF5A4D41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07:56.033" v="3477" actId="26606"/>
          <ac:picMkLst>
            <pc:docMk/>
            <pc:sldMk cId="1748466048" sldId="263"/>
            <ac:picMk id="41" creationId="{5DAF7C3D-0770-C7DA-5E12-220CCB34FB23}"/>
          </ac:picMkLst>
        </pc:picChg>
        <pc:picChg chg="add mod">
          <ac:chgData name="Mohamed Hassan Abdou M Soliman, Abd (2020)" userId="b349a90e-7935-40d5-80b6-2513f598ca15" providerId="ADAL" clId="{B9420C97-8C83-4EFD-9B1E-01210C01DECF}" dt="2022-12-05T15:08:32.420" v="3495" actId="26606"/>
          <ac:picMkLst>
            <pc:docMk/>
            <pc:sldMk cId="1748466048" sldId="263"/>
            <ac:picMk id="47" creationId="{5DAF7C3D-0770-C7DA-5E12-220CCB34FB23}"/>
          </ac:picMkLst>
        </pc:picChg>
        <pc:cxnChg chg="add del">
          <ac:chgData name="Mohamed Hassan Abdou M Soliman, Abd (2020)" userId="b349a90e-7935-40d5-80b6-2513f598ca15" providerId="ADAL" clId="{B9420C97-8C83-4EFD-9B1E-01210C01DECF}" dt="2022-12-05T14:45:53.166" v="3359" actId="26606"/>
          <ac:cxnSpMkLst>
            <pc:docMk/>
            <pc:sldMk cId="1748466048" sldId="263"/>
            <ac:cxnSpMk id="39" creationId="{19C0742B-6FAB-4F71-A9CB-E140A40C8BE9}"/>
          </ac:cxnSpMkLst>
        </pc:cxnChg>
      </pc:sldChg>
      <pc:sldChg chg="addSp delSp modSp new add del mod ord setBg setClrOvrMap">
        <pc:chgData name="Mohamed Hassan Abdou M Soliman, Abd (2020)" userId="b349a90e-7935-40d5-80b6-2513f598ca15" providerId="ADAL" clId="{B9420C97-8C83-4EFD-9B1E-01210C01DECF}" dt="2022-12-05T20:10:16.046" v="4471" actId="2696"/>
        <pc:sldMkLst>
          <pc:docMk/>
          <pc:sldMk cId="235212857" sldId="264"/>
        </pc:sldMkLst>
        <pc:spChg chg="mod">
          <ac:chgData name="Mohamed Hassan Abdou M Soliman, Abd (2020)" userId="b349a90e-7935-40d5-80b6-2513f598ca15" providerId="ADAL" clId="{B9420C97-8C83-4EFD-9B1E-01210C01DECF}" dt="2022-12-05T15:36:05.760" v="4022" actId="113"/>
          <ac:spMkLst>
            <pc:docMk/>
            <pc:sldMk cId="235212857" sldId="264"/>
            <ac:spMk id="2" creationId="{7EB925D3-92A3-4F95-345B-8FE79E6624D1}"/>
          </ac:spMkLst>
        </pc:spChg>
        <pc:spChg chg="mod">
          <ac:chgData name="Mohamed Hassan Abdou M Soliman, Abd (2020)" userId="b349a90e-7935-40d5-80b6-2513f598ca15" providerId="ADAL" clId="{B9420C97-8C83-4EFD-9B1E-01210C01DECF}" dt="2022-12-05T20:07:44.972" v="4424" actId="20577"/>
          <ac:spMkLst>
            <pc:docMk/>
            <pc:sldMk cId="235212857" sldId="264"/>
            <ac:spMk id="3" creationId="{56EC09AB-FE0E-FF39-CCA0-256B3348CB1B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3:06.438" v="3286" actId="26606"/>
          <ac:spMkLst>
            <pc:docMk/>
            <pc:sldMk cId="235212857" sldId="264"/>
            <ac:spMk id="8" creationId="{5A0118C5-4F8D-4CF4-BADD-53FEACC6C42A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29:38.160" v="3211" actId="26606"/>
          <ac:spMkLst>
            <pc:docMk/>
            <pc:sldMk cId="235212857" sldId="264"/>
            <ac:spMk id="9" creationId="{9228552E-C8B1-4A80-8448-0787CE0FC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3:06.438" v="3286" actId="26606"/>
          <ac:spMkLst>
            <pc:docMk/>
            <pc:sldMk cId="235212857" sldId="264"/>
            <ac:spMk id="10" creationId="{4E0A5C5C-2A95-428E-9F6A-0D29EBD57C9F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3:06.438" v="3286" actId="26606"/>
          <ac:spMkLst>
            <pc:docMk/>
            <pc:sldMk cId="235212857" sldId="264"/>
            <ac:spMk id="12" creationId="{1056F38F-7C4E-461D-8709-7D0024AE1F79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10:33.801" v="3510" actId="26606"/>
          <ac:spMkLst>
            <pc:docMk/>
            <pc:sldMk cId="235212857" sldId="264"/>
            <ac:spMk id="13" creationId="{C5E6CFF1-2F42-4E10-9A97-F116F46F53F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3:06.438" v="3286" actId="26606"/>
          <ac:spMkLst>
            <pc:docMk/>
            <pc:sldMk cId="235212857" sldId="264"/>
            <ac:spMk id="14" creationId="{C7278469-3C3C-49CE-AEEE-E176A4900B7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10:35.266" v="3512" actId="26606"/>
          <ac:spMkLst>
            <pc:docMk/>
            <pc:sldMk cId="235212857" sldId="264"/>
            <ac:spMk id="17" creationId="{9228552E-C8B1-4A80-8448-0787CE0FC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3:06.438" v="3286" actId="26606"/>
          <ac:spMkLst>
            <pc:docMk/>
            <pc:sldMk cId="235212857" sldId="264"/>
            <ac:spMk id="20" creationId="{4C6598AB-1C17-4D54-951C-A082D94ACB7A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10:36.102" v="3514" actId="26606"/>
          <ac:spMkLst>
            <pc:docMk/>
            <pc:sldMk cId="235212857" sldId="264"/>
            <ac:spMk id="21" creationId="{9228552E-C8B1-4A80-8448-0787CE0FC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3:06.438" v="3286" actId="26606"/>
          <ac:spMkLst>
            <pc:docMk/>
            <pc:sldMk cId="235212857" sldId="264"/>
            <ac:spMk id="22" creationId="{C83B66D7-137D-4AC1-B172-53D60F08BEB5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3:06.438" v="3286" actId="26606"/>
          <ac:spMkLst>
            <pc:docMk/>
            <pc:sldMk cId="235212857" sldId="264"/>
            <ac:spMk id="24" creationId="{F6B92503-6984-4D15-8B98-8718709B785D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10:36.623" v="3516" actId="26606"/>
          <ac:spMkLst>
            <pc:docMk/>
            <pc:sldMk cId="235212857" sldId="264"/>
            <ac:spMk id="25" creationId="{C5E6CFF1-2F42-4E10-9A97-F116F46F53F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3:06.438" v="3286" actId="26606"/>
          <ac:spMkLst>
            <pc:docMk/>
            <pc:sldMk cId="235212857" sldId="264"/>
            <ac:spMk id="26" creationId="{08DDF938-524E-4C18-A47D-C0062783236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10:37.076" v="3518" actId="26606"/>
          <ac:spMkLst>
            <pc:docMk/>
            <pc:sldMk cId="235212857" sldId="264"/>
            <ac:spMk id="31" creationId="{9228552E-C8B1-4A80-8448-0787CE0FC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10:41.678" v="3520" actId="26606"/>
          <ac:spMkLst>
            <pc:docMk/>
            <pc:sldMk cId="235212857" sldId="264"/>
            <ac:spMk id="34" creationId="{C5E6CFF1-2F42-4E10-9A97-F116F46F53FE}"/>
          </ac:spMkLst>
        </pc:spChg>
        <pc:spChg chg="add">
          <ac:chgData name="Mohamed Hassan Abdou M Soliman, Abd (2020)" userId="b349a90e-7935-40d5-80b6-2513f598ca15" providerId="ADAL" clId="{B9420C97-8C83-4EFD-9B1E-01210C01DECF}" dt="2022-12-05T15:10:41.687" v="3521" actId="26606"/>
          <ac:spMkLst>
            <pc:docMk/>
            <pc:sldMk cId="235212857" sldId="264"/>
            <ac:spMk id="38" creationId="{7C432AFE-B3D2-4BFF-BF8F-96C27AFF1AC7}"/>
          </ac:spMkLst>
        </pc:spChg>
        <pc:spChg chg="add">
          <ac:chgData name="Mohamed Hassan Abdou M Soliman, Abd (2020)" userId="b349a90e-7935-40d5-80b6-2513f598ca15" providerId="ADAL" clId="{B9420C97-8C83-4EFD-9B1E-01210C01DECF}" dt="2022-12-05T15:10:41.687" v="3521" actId="26606"/>
          <ac:spMkLst>
            <pc:docMk/>
            <pc:sldMk cId="235212857" sldId="264"/>
            <ac:spMk id="40" creationId="{AF2F604E-43BE-4DC3-B983-E071523364F8}"/>
          </ac:spMkLst>
        </pc:spChg>
        <pc:spChg chg="add">
          <ac:chgData name="Mohamed Hassan Abdou M Soliman, Abd (2020)" userId="b349a90e-7935-40d5-80b6-2513f598ca15" providerId="ADAL" clId="{B9420C97-8C83-4EFD-9B1E-01210C01DECF}" dt="2022-12-05T15:10:41.687" v="3521" actId="26606"/>
          <ac:spMkLst>
            <pc:docMk/>
            <pc:sldMk cId="235212857" sldId="264"/>
            <ac:spMk id="41" creationId="{08C9B587-E65E-4B52-B37C-ABEBB6E87928}"/>
          </ac:spMkLst>
        </pc:spChg>
        <pc:grpChg chg="add del">
          <ac:chgData name="Mohamed Hassan Abdou M Soliman, Abd (2020)" userId="b349a90e-7935-40d5-80b6-2513f598ca15" providerId="ADAL" clId="{B9420C97-8C83-4EFD-9B1E-01210C01DECF}" dt="2022-12-05T14:33:06.438" v="3286" actId="26606"/>
          <ac:grpSpMkLst>
            <pc:docMk/>
            <pc:sldMk cId="235212857" sldId="264"/>
            <ac:grpSpMk id="16" creationId="{93DC754C-7E09-422D-A8BB-AF632E90DFA2}"/>
          </ac:grpSpMkLst>
        </pc:grpChg>
        <pc:grpChg chg="add del">
          <ac:chgData name="Mohamed Hassan Abdou M Soliman, Abd (2020)" userId="b349a90e-7935-40d5-80b6-2513f598ca15" providerId="ADAL" clId="{B9420C97-8C83-4EFD-9B1E-01210C01DECF}" dt="2022-12-05T14:33:06.438" v="3286" actId="26606"/>
          <ac:grpSpMkLst>
            <pc:docMk/>
            <pc:sldMk cId="235212857" sldId="264"/>
            <ac:grpSpMk id="28" creationId="{3773FAF5-C452-4455-9411-D6AF5EBD4CA9}"/>
          </ac:grpSpMkLst>
        </pc:grpChg>
        <pc:picChg chg="add del">
          <ac:chgData name="Mohamed Hassan Abdou M Soliman, Abd (2020)" userId="b349a90e-7935-40d5-80b6-2513f598ca15" providerId="ADAL" clId="{B9420C97-8C83-4EFD-9B1E-01210C01DECF}" dt="2022-12-05T14:29:38.160" v="3211" actId="26606"/>
          <ac:picMkLst>
            <pc:docMk/>
            <pc:sldMk cId="235212857" sldId="264"/>
            <ac:picMk id="5" creationId="{B25C7B9A-5F06-C701-8845-8337842A7060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4:30:17.234" v="3215" actId="26606"/>
          <ac:picMkLst>
            <pc:docMk/>
            <pc:sldMk cId="235212857" sldId="264"/>
            <ac:picMk id="6" creationId="{C007CAEA-4600-A2FA-5076-2C17B4509E19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10:33.801" v="3510" actId="26606"/>
          <ac:picMkLst>
            <pc:docMk/>
            <pc:sldMk cId="235212857" sldId="264"/>
            <ac:picMk id="15" creationId="{48299547-7707-A9B6-CAB0-C9E65A9F82AB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10:35.266" v="3512" actId="26606"/>
          <ac:picMkLst>
            <pc:docMk/>
            <pc:sldMk cId="235212857" sldId="264"/>
            <ac:picMk id="18" creationId="{E09EB6B5-9EFC-9BFB-E1A6-95B3BA5485D1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10:36.102" v="3514" actId="26606"/>
          <ac:picMkLst>
            <pc:docMk/>
            <pc:sldMk cId="235212857" sldId="264"/>
            <ac:picMk id="23" creationId="{15510D42-8980-EE45-0331-4E78D86267E2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10:36.623" v="3516" actId="26606"/>
          <ac:picMkLst>
            <pc:docMk/>
            <pc:sldMk cId="235212857" sldId="264"/>
            <ac:picMk id="27" creationId="{2582835E-EE46-C21C-E7D2-3CE533F0C48F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10:37.076" v="3518" actId="26606"/>
          <ac:picMkLst>
            <pc:docMk/>
            <pc:sldMk cId="235212857" sldId="264"/>
            <ac:picMk id="32" creationId="{A65F3B89-1FD7-A684-A999-A385241AECDC}"/>
          </ac:picMkLst>
        </pc:picChg>
        <pc:picChg chg="add del">
          <ac:chgData name="Mohamed Hassan Abdou M Soliman, Abd (2020)" userId="b349a90e-7935-40d5-80b6-2513f598ca15" providerId="ADAL" clId="{B9420C97-8C83-4EFD-9B1E-01210C01DECF}" dt="2022-12-05T15:10:41.678" v="3520" actId="26606"/>
          <ac:picMkLst>
            <pc:docMk/>
            <pc:sldMk cId="235212857" sldId="264"/>
            <ac:picMk id="35" creationId="{2582835E-EE46-C21C-E7D2-3CE533F0C48F}"/>
          </ac:picMkLst>
        </pc:picChg>
        <pc:picChg chg="add">
          <ac:chgData name="Mohamed Hassan Abdou M Soliman, Abd (2020)" userId="b349a90e-7935-40d5-80b6-2513f598ca15" providerId="ADAL" clId="{B9420C97-8C83-4EFD-9B1E-01210C01DECF}" dt="2022-12-05T15:10:41.687" v="3521" actId="26606"/>
          <ac:picMkLst>
            <pc:docMk/>
            <pc:sldMk cId="235212857" sldId="264"/>
            <ac:picMk id="39" creationId="{4042B3D7-8F17-E189-8FCB-1BEE2EC0EEA1}"/>
          </ac:picMkLst>
        </pc:picChg>
        <pc:cxnChg chg="add del">
          <ac:chgData name="Mohamed Hassan Abdou M Soliman, Abd (2020)" userId="b349a90e-7935-40d5-80b6-2513f598ca15" providerId="ADAL" clId="{B9420C97-8C83-4EFD-9B1E-01210C01DECF}" dt="2022-12-05T14:30:17.234" v="3215" actId="26606"/>
          <ac:cxnSpMkLst>
            <pc:docMk/>
            <pc:sldMk cId="235212857" sldId="264"/>
            <ac:cxnSpMk id="7" creationId="{A7F400EE-A8A5-48AF-B4D6-291B52C6F0B0}"/>
          </ac:cxnSpMkLst>
        </pc:cxnChg>
        <pc:cxnChg chg="add del">
          <ac:chgData name="Mohamed Hassan Abdou M Soliman, Abd (2020)" userId="b349a90e-7935-40d5-80b6-2513f598ca15" providerId="ADAL" clId="{B9420C97-8C83-4EFD-9B1E-01210C01DECF}" dt="2022-12-05T15:10:33.801" v="3510" actId="26606"/>
          <ac:cxnSpMkLst>
            <pc:docMk/>
            <pc:sldMk cId="235212857" sldId="264"/>
            <ac:cxnSpMk id="11" creationId="{96A8629B-8289-498B-939B-1CA0C106182C}"/>
          </ac:cxnSpMkLst>
        </pc:cxnChg>
        <pc:cxnChg chg="add del">
          <ac:chgData name="Mohamed Hassan Abdou M Soliman, Abd (2020)" userId="b349a90e-7935-40d5-80b6-2513f598ca15" providerId="ADAL" clId="{B9420C97-8C83-4EFD-9B1E-01210C01DECF}" dt="2022-12-05T15:10:36.623" v="3516" actId="26606"/>
          <ac:cxnSpMkLst>
            <pc:docMk/>
            <pc:sldMk cId="235212857" sldId="264"/>
            <ac:cxnSpMk id="29" creationId="{96A8629B-8289-498B-939B-1CA0C106182C}"/>
          </ac:cxnSpMkLst>
        </pc:cxnChg>
        <pc:cxnChg chg="add del">
          <ac:chgData name="Mohamed Hassan Abdou M Soliman, Abd (2020)" userId="b349a90e-7935-40d5-80b6-2513f598ca15" providerId="ADAL" clId="{B9420C97-8C83-4EFD-9B1E-01210C01DECF}" dt="2022-12-05T15:10:41.678" v="3520" actId="26606"/>
          <ac:cxnSpMkLst>
            <pc:docMk/>
            <pc:sldMk cId="235212857" sldId="264"/>
            <ac:cxnSpMk id="36" creationId="{96A8629B-8289-498B-939B-1CA0C106182C}"/>
          </ac:cxnSpMkLst>
        </pc:cxnChg>
      </pc:sldChg>
      <pc:sldChg chg="addSp delSp add del setBg delDesignElem">
        <pc:chgData name="Mohamed Hassan Abdou M Soliman, Abd (2020)" userId="b349a90e-7935-40d5-80b6-2513f598ca15" providerId="ADAL" clId="{B9420C97-8C83-4EFD-9B1E-01210C01DECF}" dt="2022-12-05T14:30:49.391" v="3218"/>
        <pc:sldMkLst>
          <pc:docMk/>
          <pc:sldMk cId="1701828046" sldId="265"/>
        </pc:sldMkLst>
        <pc:spChg chg="add del">
          <ac:chgData name="Mohamed Hassan Abdou M Soliman, Abd (2020)" userId="b349a90e-7935-40d5-80b6-2513f598ca15" providerId="ADAL" clId="{B9420C97-8C83-4EFD-9B1E-01210C01DECF}" dt="2022-12-05T14:30:49.391" v="3218"/>
          <ac:spMkLst>
            <pc:docMk/>
            <pc:sldMk cId="1701828046" sldId="265"/>
            <ac:spMk id="10" creationId="{2B566528-1B12-4246-9431-5C2D7D08116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0:49.391" v="3218"/>
          <ac:spMkLst>
            <pc:docMk/>
            <pc:sldMk cId="1701828046" sldId="265"/>
            <ac:spMk id="11" creationId="{2E80C965-DB6D-4F81-9E9E-B027384D0BD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0:49.391" v="3218"/>
          <ac:spMkLst>
            <pc:docMk/>
            <pc:sldMk cId="1701828046" sldId="265"/>
            <ac:spMk id="12" creationId="{A580F890-B085-4E95-96AA-55AEBEC5CE6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0:49.391" v="3218"/>
          <ac:spMkLst>
            <pc:docMk/>
            <pc:sldMk cId="1701828046" sldId="265"/>
            <ac:spMk id="14" creationId="{D3F51FEB-38FB-4F6C-9F7B-2F2AFAB65463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0:49.391" v="3218"/>
          <ac:spMkLst>
            <pc:docMk/>
            <pc:sldMk cId="1701828046" sldId="265"/>
            <ac:spMk id="16" creationId="{1E547BA6-BAE0-43BB-A7CA-60F69CE252F0}"/>
          </ac:spMkLst>
        </pc:spChg>
      </pc:sldChg>
      <pc:sldChg chg="addSp delSp modSp add del mod ord">
        <pc:chgData name="Mohamed Hassan Abdou M Soliman, Abd (2020)" userId="b349a90e-7935-40d5-80b6-2513f598ca15" providerId="ADAL" clId="{B9420C97-8C83-4EFD-9B1E-01210C01DECF}" dt="2022-12-05T20:10:15.732" v="4470" actId="2696"/>
        <pc:sldMkLst>
          <pc:docMk/>
          <pc:sldMk cId="4092849758" sldId="265"/>
        </pc:sldMkLst>
        <pc:spChg chg="mod">
          <ac:chgData name="Mohamed Hassan Abdou M Soliman, Abd (2020)" userId="b349a90e-7935-40d5-80b6-2513f598ca15" providerId="ADAL" clId="{B9420C97-8C83-4EFD-9B1E-01210C01DECF}" dt="2022-12-05T18:58:44.261" v="4172" actId="20577"/>
          <ac:spMkLst>
            <pc:docMk/>
            <pc:sldMk cId="4092849758" sldId="265"/>
            <ac:spMk id="2" creationId="{BD6D4C3F-B46B-0FC1-12A2-69766EC725DB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4:31:05.190" v="3222" actId="478"/>
          <ac:spMkLst>
            <pc:docMk/>
            <pc:sldMk cId="4092849758" sldId="265"/>
            <ac:spMk id="4" creationId="{AEAA1206-7AD2-CEF0-D00A-22C5B6676F1B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4:46:21.871" v="3373" actId="26606"/>
          <ac:spMkLst>
            <pc:docMk/>
            <pc:sldMk cId="4092849758" sldId="265"/>
            <ac:spMk id="5" creationId="{A231357A-8F2B-14DC-511F-B7E4FF2C17D2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55.839" v="3498" actId="26606"/>
          <ac:spMkLst>
            <pc:docMk/>
            <pc:sldMk cId="4092849758" sldId="265"/>
            <ac:spMk id="10" creationId="{2B566528-1B12-4246-9431-5C2D7D08116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55.839" v="3498" actId="26606"/>
          <ac:spMkLst>
            <pc:docMk/>
            <pc:sldMk cId="4092849758" sldId="265"/>
            <ac:spMk id="11" creationId="{2E80C965-DB6D-4F81-9E9E-B027384D0BD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55.839" v="3498" actId="26606"/>
          <ac:spMkLst>
            <pc:docMk/>
            <pc:sldMk cId="4092849758" sldId="265"/>
            <ac:spMk id="12" creationId="{A580F890-B085-4E95-96AA-55AEBEC5CE6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55.839" v="3498" actId="26606"/>
          <ac:spMkLst>
            <pc:docMk/>
            <pc:sldMk cId="4092849758" sldId="265"/>
            <ac:spMk id="14" creationId="{D3F51FEB-38FB-4F6C-9F7B-2F2AFAB65463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55.839" v="3498" actId="26606"/>
          <ac:spMkLst>
            <pc:docMk/>
            <pc:sldMk cId="4092849758" sldId="265"/>
            <ac:spMk id="16" creationId="{1E547BA6-BAE0-43BB-A7CA-60F69CE252F0}"/>
          </ac:spMkLst>
        </pc:spChg>
        <pc:spChg chg="add">
          <ac:chgData name="Mohamed Hassan Abdou M Soliman, Abd (2020)" userId="b349a90e-7935-40d5-80b6-2513f598ca15" providerId="ADAL" clId="{B9420C97-8C83-4EFD-9B1E-01210C01DECF}" dt="2022-12-05T15:08:55.839" v="3498" actId="26606"/>
          <ac:spMkLst>
            <pc:docMk/>
            <pc:sldMk cId="4092849758" sldId="265"/>
            <ac:spMk id="24" creationId="{9228552E-C8B1-4A80-8448-0787CE0FC704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08:49.464" v="3497" actId="26606"/>
          <ac:spMkLst>
            <pc:docMk/>
            <pc:sldMk cId="4092849758" sldId="265"/>
            <ac:spMk id="27" creationId="{9228552E-C8B1-4A80-8448-0787CE0FC704}"/>
          </ac:spMkLst>
        </pc:spChg>
        <pc:graphicFrameChg chg="del">
          <ac:chgData name="Mohamed Hassan Abdou M Soliman, Abd (2020)" userId="b349a90e-7935-40d5-80b6-2513f598ca15" providerId="ADAL" clId="{B9420C97-8C83-4EFD-9B1E-01210C01DECF}" dt="2022-12-05T14:30:59.731" v="3220" actId="478"/>
          <ac:graphicFrameMkLst>
            <pc:docMk/>
            <pc:sldMk cId="4092849758" sldId="265"/>
            <ac:graphicFrameMk id="8" creationId="{F51FA812-3EB2-93AE-C922-21FE899F1F47}"/>
          </ac:graphicFrameMkLst>
        </pc:graphicFrameChg>
        <pc:graphicFrameChg chg="add del mod">
          <ac:chgData name="Mohamed Hassan Abdou M Soliman, Abd (2020)" userId="b349a90e-7935-40d5-80b6-2513f598ca15" providerId="ADAL" clId="{B9420C97-8C83-4EFD-9B1E-01210C01DECF}" dt="2022-12-05T14:37:40.217" v="3310" actId="26606"/>
          <ac:graphicFrameMkLst>
            <pc:docMk/>
            <pc:sldMk cId="4092849758" sldId="265"/>
            <ac:graphicFrameMk id="18" creationId="{ADEE3001-BC2D-C6EB-A81D-FCEE8C8EDDA6}"/>
          </ac:graphicFrameMkLst>
        </pc:graphicFrameChg>
        <pc:graphicFrameChg chg="add del">
          <ac:chgData name="Mohamed Hassan Abdou M Soliman, Abd (2020)" userId="b349a90e-7935-40d5-80b6-2513f598ca15" providerId="ADAL" clId="{B9420C97-8C83-4EFD-9B1E-01210C01DECF}" dt="2022-12-05T14:46:21.862" v="3372" actId="26606"/>
          <ac:graphicFrameMkLst>
            <pc:docMk/>
            <pc:sldMk cId="4092849758" sldId="265"/>
            <ac:graphicFrameMk id="19" creationId="{BEEF6B2E-A158-6742-EF4E-5B7DEA0514C7}"/>
          </ac:graphicFrameMkLst>
        </pc:graphicFrameChg>
        <pc:graphicFrameChg chg="add mod modGraphic">
          <ac:chgData name="Mohamed Hassan Abdou M Soliman, Abd (2020)" userId="b349a90e-7935-40d5-80b6-2513f598ca15" providerId="ADAL" clId="{B9420C97-8C83-4EFD-9B1E-01210C01DECF}" dt="2022-12-05T20:06:19.679" v="4414" actId="20577"/>
          <ac:graphicFrameMkLst>
            <pc:docMk/>
            <pc:sldMk cId="4092849758" sldId="265"/>
            <ac:graphicFrameMk id="21" creationId="{72245E91-2C03-3245-78EA-0C6C19432845}"/>
          </ac:graphicFrameMkLst>
        </pc:graphicFrameChg>
        <pc:picChg chg="add del">
          <ac:chgData name="Mohamed Hassan Abdou M Soliman, Abd (2020)" userId="b349a90e-7935-40d5-80b6-2513f598ca15" providerId="ADAL" clId="{B9420C97-8C83-4EFD-9B1E-01210C01DECF}" dt="2022-12-05T15:08:49.464" v="3497" actId="26606"/>
          <ac:picMkLst>
            <pc:docMk/>
            <pc:sldMk cId="4092849758" sldId="265"/>
            <ac:picMk id="23" creationId="{65E85CA2-6099-9126-1F9A-57F6CC42CE20}"/>
          </ac:picMkLst>
        </pc:picChg>
        <pc:picChg chg="add mod">
          <ac:chgData name="Mohamed Hassan Abdou M Soliman, Abd (2020)" userId="b349a90e-7935-40d5-80b6-2513f598ca15" providerId="ADAL" clId="{B9420C97-8C83-4EFD-9B1E-01210C01DECF}" dt="2022-12-05T15:09:06.042" v="3500" actId="27614"/>
          <ac:picMkLst>
            <pc:docMk/>
            <pc:sldMk cId="4092849758" sldId="265"/>
            <ac:picMk id="25" creationId="{65E85CA2-6099-9126-1F9A-57F6CC42CE20}"/>
          </ac:picMkLst>
        </pc:picChg>
      </pc:sldChg>
      <pc:sldChg chg="addSp delSp add del setBg delDesignElem">
        <pc:chgData name="Mohamed Hassan Abdou M Soliman, Abd (2020)" userId="b349a90e-7935-40d5-80b6-2513f598ca15" providerId="ADAL" clId="{B9420C97-8C83-4EFD-9B1E-01210C01DECF}" dt="2022-12-05T14:34:50.267" v="3293"/>
        <pc:sldMkLst>
          <pc:docMk/>
          <pc:sldMk cId="1574180035" sldId="266"/>
        </pc:sldMkLst>
        <pc:spChg chg="add del">
          <ac:chgData name="Mohamed Hassan Abdou M Soliman, Abd (2020)" userId="b349a90e-7935-40d5-80b6-2513f598ca15" providerId="ADAL" clId="{B9420C97-8C83-4EFD-9B1E-01210C01DECF}" dt="2022-12-05T14:34:50.267" v="3293"/>
          <ac:spMkLst>
            <pc:docMk/>
            <pc:sldMk cId="1574180035" sldId="266"/>
            <ac:spMk id="10" creationId="{2B566528-1B12-4246-9431-5C2D7D08116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4:50.267" v="3293"/>
          <ac:spMkLst>
            <pc:docMk/>
            <pc:sldMk cId="1574180035" sldId="266"/>
            <ac:spMk id="11" creationId="{2E80C965-DB6D-4F81-9E9E-B027384D0BD6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4:50.267" v="3293"/>
          <ac:spMkLst>
            <pc:docMk/>
            <pc:sldMk cId="1574180035" sldId="266"/>
            <ac:spMk id="12" creationId="{A580F890-B085-4E95-96AA-55AEBEC5CE6E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4:50.267" v="3293"/>
          <ac:spMkLst>
            <pc:docMk/>
            <pc:sldMk cId="1574180035" sldId="266"/>
            <ac:spMk id="14" creationId="{D3F51FEB-38FB-4F6C-9F7B-2F2AFAB65463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4:34:50.267" v="3293"/>
          <ac:spMkLst>
            <pc:docMk/>
            <pc:sldMk cId="1574180035" sldId="266"/>
            <ac:spMk id="16" creationId="{1E547BA6-BAE0-43BB-A7CA-60F69CE252F0}"/>
          </ac:spMkLst>
        </pc:spChg>
      </pc:sldChg>
      <pc:sldChg chg="add del">
        <pc:chgData name="Mohamed Hassan Abdou M Soliman, Abd (2020)" userId="b349a90e-7935-40d5-80b6-2513f598ca15" providerId="ADAL" clId="{B9420C97-8C83-4EFD-9B1E-01210C01DECF}" dt="2022-12-05T14:34:54.802" v="3295" actId="2890"/>
        <pc:sldMkLst>
          <pc:docMk/>
          <pc:sldMk cId="3609702042" sldId="266"/>
        </pc:sldMkLst>
      </pc:sldChg>
      <pc:sldChg chg="add del ord">
        <pc:chgData name="Mohamed Hassan Abdou M Soliman, Abd (2020)" userId="b349a90e-7935-40d5-80b6-2513f598ca15" providerId="ADAL" clId="{B9420C97-8C83-4EFD-9B1E-01210C01DECF}" dt="2022-12-05T16:57:28.568" v="4092" actId="47"/>
        <pc:sldMkLst>
          <pc:docMk/>
          <pc:sldMk cId="4210906424" sldId="266"/>
        </pc:sldMkLst>
      </pc:sldChg>
      <pc:sldChg chg="add del">
        <pc:chgData name="Mohamed Hassan Abdou M Soliman, Abd (2020)" userId="b349a90e-7935-40d5-80b6-2513f598ca15" providerId="ADAL" clId="{B9420C97-8C83-4EFD-9B1E-01210C01DECF}" dt="2022-12-05T14:45:55.621" v="3370" actId="2890"/>
        <pc:sldMkLst>
          <pc:docMk/>
          <pc:sldMk cId="1909064009" sldId="267"/>
        </pc:sldMkLst>
      </pc:sldChg>
      <pc:sldChg chg="addSp delSp modSp add del mod">
        <pc:chgData name="Mohamed Hassan Abdou M Soliman, Abd (2020)" userId="b349a90e-7935-40d5-80b6-2513f598ca15" providerId="ADAL" clId="{B9420C97-8C83-4EFD-9B1E-01210C01DECF}" dt="2022-12-05T16:57:28.568" v="4092" actId="47"/>
        <pc:sldMkLst>
          <pc:docMk/>
          <pc:sldMk cId="2896463125" sldId="267"/>
        </pc:sldMkLst>
        <pc:spChg chg="add del mod">
          <ac:chgData name="Mohamed Hassan Abdou M Soliman, Abd (2020)" userId="b349a90e-7935-40d5-80b6-2513f598ca15" providerId="ADAL" clId="{B9420C97-8C83-4EFD-9B1E-01210C01DECF}" dt="2022-12-05T14:56:45.806" v="3432" actId="26606"/>
          <ac:spMkLst>
            <pc:docMk/>
            <pc:sldMk cId="2896463125" sldId="267"/>
            <ac:spMk id="3" creationId="{77A181D9-2E03-5941-EFE9-4F0879E11543}"/>
          </ac:spMkLst>
        </pc:spChg>
        <pc:graphicFrameChg chg="add del">
          <ac:chgData name="Mohamed Hassan Abdou M Soliman, Abd (2020)" userId="b349a90e-7935-40d5-80b6-2513f598ca15" providerId="ADAL" clId="{B9420C97-8C83-4EFD-9B1E-01210C01DECF}" dt="2022-12-05T14:56:45.796" v="3431" actId="26606"/>
          <ac:graphicFrameMkLst>
            <pc:docMk/>
            <pc:sldMk cId="2896463125" sldId="267"/>
            <ac:graphicFrameMk id="18" creationId="{CF319640-8D54-1DD4-C045-4170C32849A6}"/>
          </ac:graphicFrameMkLst>
        </pc:graphicFrameChg>
        <pc:graphicFrameChg chg="add mod modGraphic">
          <ac:chgData name="Mohamed Hassan Abdou M Soliman, Abd (2020)" userId="b349a90e-7935-40d5-80b6-2513f598ca15" providerId="ADAL" clId="{B9420C97-8C83-4EFD-9B1E-01210C01DECF}" dt="2022-12-05T15:05:51.284" v="3473" actId="207"/>
          <ac:graphicFrameMkLst>
            <pc:docMk/>
            <pc:sldMk cId="2896463125" sldId="267"/>
            <ac:graphicFrameMk id="20" creationId="{CC00F8CA-6E3C-7387-F292-0C91941E2BA3}"/>
          </ac:graphicFrameMkLst>
        </pc:graphicFrameChg>
        <pc:graphicFrameChg chg="del mod">
          <ac:chgData name="Mohamed Hassan Abdou M Soliman, Abd (2020)" userId="b349a90e-7935-40d5-80b6-2513f598ca15" providerId="ADAL" clId="{B9420C97-8C83-4EFD-9B1E-01210C01DECF}" dt="2022-12-05T14:56:25.407" v="3428" actId="478"/>
          <ac:graphicFrameMkLst>
            <pc:docMk/>
            <pc:sldMk cId="2896463125" sldId="267"/>
            <ac:graphicFrameMk id="21" creationId="{72245E91-2C03-3245-78EA-0C6C19432845}"/>
          </ac:graphicFrameMkLst>
        </pc:graphicFrameChg>
      </pc:sldChg>
      <pc:sldChg chg="add del">
        <pc:chgData name="Mohamed Hassan Abdou M Soliman, Abd (2020)" userId="b349a90e-7935-40d5-80b6-2513f598ca15" providerId="ADAL" clId="{B9420C97-8C83-4EFD-9B1E-01210C01DECF}" dt="2022-12-05T16:57:28.568" v="4092" actId="47"/>
        <pc:sldMkLst>
          <pc:docMk/>
          <pc:sldMk cId="3068449507" sldId="268"/>
        </pc:sldMkLst>
      </pc:sldChg>
      <pc:sldChg chg="addSp delSp add del setBg delDesignElem">
        <pc:chgData name="Mohamed Hassan Abdou M Soliman, Abd (2020)" userId="b349a90e-7935-40d5-80b6-2513f598ca15" providerId="ADAL" clId="{B9420C97-8C83-4EFD-9B1E-01210C01DECF}" dt="2022-12-05T15:16:39.401" v="3740"/>
        <pc:sldMkLst>
          <pc:docMk/>
          <pc:sldMk cId="1442973041" sldId="269"/>
        </pc:sldMkLst>
        <pc:spChg chg="add del">
          <ac:chgData name="Mohamed Hassan Abdou M Soliman, Abd (2020)" userId="b349a90e-7935-40d5-80b6-2513f598ca15" providerId="ADAL" clId="{B9420C97-8C83-4EFD-9B1E-01210C01DECF}" dt="2022-12-05T15:16:39.401" v="3740"/>
          <ac:spMkLst>
            <pc:docMk/>
            <pc:sldMk cId="1442973041" sldId="269"/>
            <ac:spMk id="46" creationId="{9228552E-C8B1-4A80-8448-0787CE0FC704}"/>
          </ac:spMkLst>
        </pc:spChg>
      </pc:sldChg>
      <pc:sldChg chg="addSp delSp modSp add mod ord">
        <pc:chgData name="Mohamed Hassan Abdou M Soliman, Abd (2020)" userId="b349a90e-7935-40d5-80b6-2513f598ca15" providerId="ADAL" clId="{B9420C97-8C83-4EFD-9B1E-01210C01DECF}" dt="2022-12-05T19:57:31.567" v="4248" actId="313"/>
        <pc:sldMkLst>
          <pc:docMk/>
          <pc:sldMk cId="3231456119" sldId="269"/>
        </pc:sldMkLst>
        <pc:spChg chg="mod">
          <ac:chgData name="Mohamed Hassan Abdou M Soliman, Abd (2020)" userId="b349a90e-7935-40d5-80b6-2513f598ca15" providerId="ADAL" clId="{B9420C97-8C83-4EFD-9B1E-01210C01DECF}" dt="2022-12-05T18:58:19.363" v="4168" actId="20577"/>
          <ac:spMkLst>
            <pc:docMk/>
            <pc:sldMk cId="3231456119" sldId="269"/>
            <ac:spMk id="2" creationId="{BD6D4C3F-B46B-0FC1-12A2-69766EC725DB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5:17:20.898" v="3773" actId="478"/>
          <ac:spMkLst>
            <pc:docMk/>
            <pc:sldMk cId="3231456119" sldId="269"/>
            <ac:spMk id="4" creationId="{7ED9BB88-3722-D2A7-88F3-0A5258A92AC8}"/>
          </ac:spMkLst>
        </pc:spChg>
        <pc:spChg chg="add mod">
          <ac:chgData name="Mohamed Hassan Abdou M Soliman, Abd (2020)" userId="b349a90e-7935-40d5-80b6-2513f598ca15" providerId="ADAL" clId="{B9420C97-8C83-4EFD-9B1E-01210C01DECF}" dt="2022-12-05T19:57:31.567" v="4248" actId="313"/>
          <ac:spMkLst>
            <pc:docMk/>
            <pc:sldMk cId="3231456119" sldId="269"/>
            <ac:spMk id="5" creationId="{7C42E1D4-848C-0411-F40B-D954CFC1653C}"/>
          </ac:spMkLst>
        </pc:spChg>
        <pc:graphicFrameChg chg="add mod">
          <ac:chgData name="Mohamed Hassan Abdou M Soliman, Abd (2020)" userId="b349a90e-7935-40d5-80b6-2513f598ca15" providerId="ADAL" clId="{B9420C97-8C83-4EFD-9B1E-01210C01DECF}" dt="2022-12-05T15:19:11.202" v="3787" actId="15174"/>
          <ac:graphicFrameMkLst>
            <pc:docMk/>
            <pc:sldMk cId="3231456119" sldId="269"/>
            <ac:graphicFrameMk id="6" creationId="{4654A9E2-FEA1-0773-709B-E84FFFBA6E63}"/>
          </ac:graphicFrameMkLst>
        </pc:graphicFrameChg>
        <pc:graphicFrameChg chg="add mod">
          <ac:chgData name="Mohamed Hassan Abdou M Soliman, Abd (2020)" userId="b349a90e-7935-40d5-80b6-2513f598ca15" providerId="ADAL" clId="{B9420C97-8C83-4EFD-9B1E-01210C01DECF}" dt="2022-12-05T15:19:22.607" v="3789" actId="15174"/>
          <ac:graphicFrameMkLst>
            <pc:docMk/>
            <pc:sldMk cId="3231456119" sldId="269"/>
            <ac:graphicFrameMk id="7" creationId="{68393E93-DCB0-DB02-4EED-BC5439D81ABF}"/>
          </ac:graphicFrameMkLst>
        </pc:graphicFrameChg>
        <pc:graphicFrameChg chg="del">
          <ac:chgData name="Mohamed Hassan Abdou M Soliman, Abd (2020)" userId="b349a90e-7935-40d5-80b6-2513f598ca15" providerId="ADAL" clId="{B9420C97-8C83-4EFD-9B1E-01210C01DECF}" dt="2022-12-05T15:16:47.566" v="3744" actId="478"/>
          <ac:graphicFrameMkLst>
            <pc:docMk/>
            <pc:sldMk cId="3231456119" sldId="269"/>
            <ac:graphicFrameMk id="49" creationId="{63C674FC-9337-6964-1F23-E2DFFE6F77C1}"/>
          </ac:graphicFrameMkLst>
        </pc:graphicFrameChg>
        <pc:picChg chg="add del">
          <ac:chgData name="Mohamed Hassan Abdou M Soliman, Abd (2020)" userId="b349a90e-7935-40d5-80b6-2513f598ca15" providerId="ADAL" clId="{B9420C97-8C83-4EFD-9B1E-01210C01DECF}" dt="2022-12-05T15:17:15.783" v="3772" actId="478"/>
          <ac:picMkLst>
            <pc:docMk/>
            <pc:sldMk cId="3231456119" sldId="269"/>
            <ac:picMk id="47" creationId="{5DAF7C3D-0770-C7DA-5E12-220CCB34FB23}"/>
          </ac:picMkLst>
        </pc:picChg>
      </pc:sldChg>
      <pc:sldChg chg="addSp delSp modSp add del mod ord modAnim">
        <pc:chgData name="Mohamed Hassan Abdou M Soliman, Abd (2020)" userId="b349a90e-7935-40d5-80b6-2513f598ca15" providerId="ADAL" clId="{B9420C97-8C83-4EFD-9B1E-01210C01DECF}" dt="2022-12-05T20:10:16.250" v="4472" actId="2696"/>
        <pc:sldMkLst>
          <pc:docMk/>
          <pc:sldMk cId="816190089" sldId="270"/>
        </pc:sldMkLst>
        <pc:spChg chg="mod">
          <ac:chgData name="Mohamed Hassan Abdou M Soliman, Abd (2020)" userId="b349a90e-7935-40d5-80b6-2513f598ca15" providerId="ADAL" clId="{B9420C97-8C83-4EFD-9B1E-01210C01DECF}" dt="2022-12-05T15:36:01" v="4020" actId="113"/>
          <ac:spMkLst>
            <pc:docMk/>
            <pc:sldMk cId="816190089" sldId="270"/>
            <ac:spMk id="2" creationId="{BD6D4C3F-B46B-0FC1-12A2-69766EC725DB}"/>
          </ac:spMkLst>
        </pc:spChg>
        <pc:spChg chg="add mod">
          <ac:chgData name="Mohamed Hassan Abdou M Soliman, Abd (2020)" userId="b349a90e-7935-40d5-80b6-2513f598ca15" providerId="ADAL" clId="{B9420C97-8C83-4EFD-9B1E-01210C01DECF}" dt="2022-12-05T20:08:31.669" v="4434" actId="113"/>
          <ac:spMkLst>
            <pc:docMk/>
            <pc:sldMk cId="816190089" sldId="270"/>
            <ac:spMk id="3" creationId="{070026B7-67C2-72EF-AAB2-E3FABFD1F2FF}"/>
          </ac:spMkLst>
        </pc:spChg>
        <pc:spChg chg="add mod">
          <ac:chgData name="Mohamed Hassan Abdou M Soliman, Abd (2020)" userId="b349a90e-7935-40d5-80b6-2513f598ca15" providerId="ADAL" clId="{B9420C97-8C83-4EFD-9B1E-01210C01DECF}" dt="2022-12-05T20:08:19.215" v="4433" actId="20577"/>
          <ac:spMkLst>
            <pc:docMk/>
            <pc:sldMk cId="816190089" sldId="270"/>
            <ac:spMk id="4" creationId="{CDFE6C90-35F7-AD08-DFB5-745C683A4EB6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8:30:17.370" v="4167" actId="478"/>
          <ac:spMkLst>
            <pc:docMk/>
            <pc:sldMk cId="816190089" sldId="270"/>
            <ac:spMk id="5" creationId="{911620BB-5F35-0F7D-54A5-0F1CC2A3DA4A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8:30:17.370" v="4167" actId="478"/>
          <ac:spMkLst>
            <pc:docMk/>
            <pc:sldMk cId="816190089" sldId="270"/>
            <ac:spMk id="6" creationId="{2CF557B3-0D0D-EAE3-BF76-9BF2B9BA6596}"/>
          </ac:spMkLst>
        </pc:spChg>
        <pc:spChg chg="add mod">
          <ac:chgData name="Mohamed Hassan Abdou M Soliman, Abd (2020)" userId="b349a90e-7935-40d5-80b6-2513f598ca15" providerId="ADAL" clId="{B9420C97-8C83-4EFD-9B1E-01210C01DECF}" dt="2022-12-05T20:08:37.529" v="4435" actId="403"/>
          <ac:spMkLst>
            <pc:docMk/>
            <pc:sldMk cId="816190089" sldId="270"/>
            <ac:spMk id="7" creationId="{28D521AB-7F95-3F90-52C1-DD2A0775738F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8:30:17.370" v="4167" actId="478"/>
          <ac:spMkLst>
            <pc:docMk/>
            <pc:sldMk cId="816190089" sldId="270"/>
            <ac:spMk id="8" creationId="{09DF6813-DDEF-0F3F-4ECF-CFAFEB2866C0}"/>
          </ac:spMkLst>
        </pc:spChg>
        <pc:spChg chg="add mod">
          <ac:chgData name="Mohamed Hassan Abdou M Soliman, Abd (2020)" userId="b349a90e-7935-40d5-80b6-2513f598ca15" providerId="ADAL" clId="{B9420C97-8C83-4EFD-9B1E-01210C01DECF}" dt="2022-12-05T20:08:16.941" v="4432" actId="20577"/>
          <ac:spMkLst>
            <pc:docMk/>
            <pc:sldMk cId="816190089" sldId="270"/>
            <ac:spMk id="9" creationId="{556DB43F-4FF7-9AEF-77D1-B9917F26A13B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8:30:17.370" v="4167" actId="478"/>
          <ac:spMkLst>
            <pc:docMk/>
            <pc:sldMk cId="816190089" sldId="270"/>
            <ac:spMk id="10" creationId="{AFCFFBDD-AED8-B24F-4B0F-FC3272CF4FDF}"/>
          </ac:spMkLst>
        </pc:spChg>
        <pc:graphicFrameChg chg="del">
          <ac:chgData name="Mohamed Hassan Abdou M Soliman, Abd (2020)" userId="b349a90e-7935-40d5-80b6-2513f598ca15" providerId="ADAL" clId="{B9420C97-8C83-4EFD-9B1E-01210C01DECF}" dt="2022-12-05T15:20:23.879" v="3799" actId="478"/>
          <ac:graphicFrameMkLst>
            <pc:docMk/>
            <pc:sldMk cId="816190089" sldId="270"/>
            <ac:graphicFrameMk id="21" creationId="{72245E91-2C03-3245-78EA-0C6C19432845}"/>
          </ac:graphicFrameMkLst>
        </pc:graphicFrameChg>
        <pc:picChg chg="add mod">
          <ac:chgData name="Mohamed Hassan Abdou M Soliman, Abd (2020)" userId="b349a90e-7935-40d5-80b6-2513f598ca15" providerId="ADAL" clId="{B9420C97-8C83-4EFD-9B1E-01210C01DECF}" dt="2022-12-05T19:29:39.611" v="4195" actId="1076"/>
          <ac:picMkLst>
            <pc:docMk/>
            <pc:sldMk cId="816190089" sldId="270"/>
            <ac:picMk id="6" creationId="{322FB86E-063D-18B2-C307-8967E485D0F3}"/>
          </ac:picMkLst>
        </pc:picChg>
        <pc:picChg chg="mod">
          <ac:chgData name="Mohamed Hassan Abdou M Soliman, Abd (2020)" userId="b349a90e-7935-40d5-80b6-2513f598ca15" providerId="ADAL" clId="{B9420C97-8C83-4EFD-9B1E-01210C01DECF}" dt="2022-12-05T19:29:22.424" v="4191" actId="1076"/>
          <ac:picMkLst>
            <pc:docMk/>
            <pc:sldMk cId="816190089" sldId="270"/>
            <ac:picMk id="25" creationId="{65E85CA2-6099-9126-1F9A-57F6CC42CE20}"/>
          </ac:picMkLst>
        </pc:picChg>
      </pc:sldChg>
      <pc:sldChg chg="addSp delSp modSp add del mod ord">
        <pc:chgData name="Mohamed Hassan Abdou M Soliman, Abd (2020)" userId="b349a90e-7935-40d5-80b6-2513f598ca15" providerId="ADAL" clId="{B9420C97-8C83-4EFD-9B1E-01210C01DECF}" dt="2022-12-05T20:10:23.486" v="4477" actId="20577"/>
        <pc:sldMkLst>
          <pc:docMk/>
          <pc:sldMk cId="1369410467" sldId="271"/>
        </pc:sldMkLst>
        <pc:spChg chg="mod">
          <ac:chgData name="Mohamed Hassan Abdou M Soliman, Abd (2020)" userId="b349a90e-7935-40d5-80b6-2513f598ca15" providerId="ADAL" clId="{B9420C97-8C83-4EFD-9B1E-01210C01DECF}" dt="2022-12-05T15:35:56.630" v="4018" actId="113"/>
          <ac:spMkLst>
            <pc:docMk/>
            <pc:sldMk cId="1369410467" sldId="271"/>
            <ac:spMk id="2" creationId="{7EB925D3-92A3-4F95-345B-8FE79E6624D1}"/>
          </ac:spMkLst>
        </pc:spChg>
        <pc:spChg chg="del mod">
          <ac:chgData name="Mohamed Hassan Abdou M Soliman, Abd (2020)" userId="b349a90e-7935-40d5-80b6-2513f598ca15" providerId="ADAL" clId="{B9420C97-8C83-4EFD-9B1E-01210C01DECF}" dt="2022-12-05T15:26:54.618" v="3885" actId="478"/>
          <ac:spMkLst>
            <pc:docMk/>
            <pc:sldMk cId="1369410467" sldId="271"/>
            <ac:spMk id="3" creationId="{56EC09AB-FE0E-FF39-CCA0-256B3348CB1B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5:27:40.267" v="3895" actId="478"/>
          <ac:spMkLst>
            <pc:docMk/>
            <pc:sldMk cId="1369410467" sldId="271"/>
            <ac:spMk id="5" creationId="{FB16BE32-9EBB-D5C1-8031-D700C4FD8EC3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5:27:19.543" v="3892"/>
          <ac:spMkLst>
            <pc:docMk/>
            <pc:sldMk cId="1369410467" sldId="271"/>
            <ac:spMk id="6" creationId="{87985904-9A3D-0184-EC41-C18AEFA7805A}"/>
          </ac:spMkLst>
        </pc:spChg>
        <pc:spChg chg="add mod">
          <ac:chgData name="Mohamed Hassan Abdou M Soliman, Abd (2020)" userId="b349a90e-7935-40d5-80b6-2513f598ca15" providerId="ADAL" clId="{B9420C97-8C83-4EFD-9B1E-01210C01DECF}" dt="2022-12-05T16:00:09.328" v="4025" actId="5793"/>
          <ac:spMkLst>
            <pc:docMk/>
            <pc:sldMk cId="1369410467" sldId="271"/>
            <ac:spMk id="8" creationId="{73329425-DD1E-BB78-9BCE-8DA53B97DBEA}"/>
          </ac:spMkLst>
        </pc:spChg>
        <pc:spChg chg="add mod">
          <ac:chgData name="Mohamed Hassan Abdou M Soliman, Abd (2020)" userId="b349a90e-7935-40d5-80b6-2513f598ca15" providerId="ADAL" clId="{B9420C97-8C83-4EFD-9B1E-01210C01DECF}" dt="2022-12-05T20:10:23.486" v="4477" actId="20577"/>
          <ac:spMkLst>
            <pc:docMk/>
            <pc:sldMk cId="1369410467" sldId="271"/>
            <ac:spMk id="10" creationId="{E4AB95CD-6156-82F7-E1F1-D727A37D1B7B}"/>
          </ac:spMkLst>
        </pc:spChg>
        <pc:spChg chg="add mod">
          <ac:chgData name="Mohamed Hassan Abdou M Soliman, Abd (2020)" userId="b349a90e-7935-40d5-80b6-2513f598ca15" providerId="ADAL" clId="{B9420C97-8C83-4EFD-9B1E-01210C01DECF}" dt="2022-12-05T20:09:49.791" v="4461" actId="20577"/>
          <ac:spMkLst>
            <pc:docMk/>
            <pc:sldMk cId="1369410467" sldId="271"/>
            <ac:spMk id="11" creationId="{1F2D215E-5960-7C48-0FF8-C33F225E4E37}"/>
          </ac:spMkLst>
        </pc:spChg>
        <pc:spChg chg="del">
          <ac:chgData name="Mohamed Hassan Abdou M Soliman, Abd (2020)" userId="b349a90e-7935-40d5-80b6-2513f598ca15" providerId="ADAL" clId="{B9420C97-8C83-4EFD-9B1E-01210C01DECF}" dt="2022-12-05T15:26:47.769" v="3872" actId="26606"/>
          <ac:spMkLst>
            <pc:docMk/>
            <pc:sldMk cId="1369410467" sldId="271"/>
            <ac:spMk id="38" creationId="{7C432AFE-B3D2-4BFF-BF8F-96C27AFF1AC7}"/>
          </ac:spMkLst>
        </pc:spChg>
        <pc:spChg chg="del">
          <ac:chgData name="Mohamed Hassan Abdou M Soliman, Abd (2020)" userId="b349a90e-7935-40d5-80b6-2513f598ca15" providerId="ADAL" clId="{B9420C97-8C83-4EFD-9B1E-01210C01DECF}" dt="2022-12-05T15:26:47.769" v="3872" actId="26606"/>
          <ac:spMkLst>
            <pc:docMk/>
            <pc:sldMk cId="1369410467" sldId="271"/>
            <ac:spMk id="40" creationId="{AF2F604E-43BE-4DC3-B983-E071523364F8}"/>
          </ac:spMkLst>
        </pc:spChg>
        <pc:spChg chg="del">
          <ac:chgData name="Mohamed Hassan Abdou M Soliman, Abd (2020)" userId="b349a90e-7935-40d5-80b6-2513f598ca15" providerId="ADAL" clId="{B9420C97-8C83-4EFD-9B1E-01210C01DECF}" dt="2022-12-05T15:26:47.769" v="3872" actId="26606"/>
          <ac:spMkLst>
            <pc:docMk/>
            <pc:sldMk cId="1369410467" sldId="271"/>
            <ac:spMk id="41" creationId="{08C9B587-E65E-4B52-B37C-ABEBB6E87928}"/>
          </ac:spMkLst>
        </pc:spChg>
        <pc:spChg chg="add del">
          <ac:chgData name="Mohamed Hassan Abdou M Soliman, Abd (2020)" userId="b349a90e-7935-40d5-80b6-2513f598ca15" providerId="ADAL" clId="{B9420C97-8C83-4EFD-9B1E-01210C01DECF}" dt="2022-12-05T15:27:30.978" v="3894" actId="26606"/>
          <ac:spMkLst>
            <pc:docMk/>
            <pc:sldMk cId="1369410467" sldId="271"/>
            <ac:spMk id="46" creationId="{28FF88A3-8EBC-4142-8CC2-EBE257ED6C90}"/>
          </ac:spMkLst>
        </pc:spChg>
        <pc:spChg chg="add">
          <ac:chgData name="Mohamed Hassan Abdou M Soliman, Abd (2020)" userId="b349a90e-7935-40d5-80b6-2513f598ca15" providerId="ADAL" clId="{B9420C97-8C83-4EFD-9B1E-01210C01DECF}" dt="2022-12-05T15:27:30.978" v="3894" actId="26606"/>
          <ac:spMkLst>
            <pc:docMk/>
            <pc:sldMk cId="1369410467" sldId="271"/>
            <ac:spMk id="56" creationId="{9228552E-C8B1-4A80-8448-0787CE0FC704}"/>
          </ac:spMkLst>
        </pc:spChg>
        <pc:grpChg chg="add del">
          <ac:chgData name="Mohamed Hassan Abdou M Soliman, Abd (2020)" userId="b349a90e-7935-40d5-80b6-2513f598ca15" providerId="ADAL" clId="{B9420C97-8C83-4EFD-9B1E-01210C01DECF}" dt="2022-12-05T15:27:30.978" v="3894" actId="26606"/>
          <ac:grpSpMkLst>
            <pc:docMk/>
            <pc:sldMk cId="1369410467" sldId="271"/>
            <ac:grpSpMk id="48" creationId="{27D8A815-1B1F-4DB5-A03C-F4987CF0CB0F}"/>
          </ac:grpSpMkLst>
        </pc:grpChg>
        <pc:graphicFrameChg chg="add del mod">
          <ac:chgData name="Mohamed Hassan Abdou M Soliman, Abd (2020)" userId="b349a90e-7935-40d5-80b6-2513f598ca15" providerId="ADAL" clId="{B9420C97-8C83-4EFD-9B1E-01210C01DECF}" dt="2022-12-05T15:27:19.543" v="3892"/>
          <ac:graphicFrameMkLst>
            <pc:docMk/>
            <pc:sldMk cId="1369410467" sldId="271"/>
            <ac:graphicFrameMk id="7" creationId="{AF1C1CE0-57C3-03C4-858D-6701971DEE82}"/>
          </ac:graphicFrameMkLst>
        </pc:graphicFrameChg>
        <pc:graphicFrameChg chg="add mod">
          <ac:chgData name="Mohamed Hassan Abdou M Soliman, Abd (2020)" userId="b349a90e-7935-40d5-80b6-2513f598ca15" providerId="ADAL" clId="{B9420C97-8C83-4EFD-9B1E-01210C01DECF}" dt="2022-12-05T20:09:33.293" v="4453" actId="20577"/>
          <ac:graphicFrameMkLst>
            <pc:docMk/>
            <pc:sldMk cId="1369410467" sldId="271"/>
            <ac:graphicFrameMk id="9" creationId="{D37EBD39-2286-BF0D-46FD-A1B1051A69B6}"/>
          </ac:graphicFrameMkLst>
        </pc:graphicFrameChg>
        <pc:picChg chg="mod">
          <ac:chgData name="Mohamed Hassan Abdou M Soliman, Abd (2020)" userId="b349a90e-7935-40d5-80b6-2513f598ca15" providerId="ADAL" clId="{B9420C97-8C83-4EFD-9B1E-01210C01DECF}" dt="2022-12-05T15:27:30.978" v="3894" actId="26606"/>
          <ac:picMkLst>
            <pc:docMk/>
            <pc:sldMk cId="1369410467" sldId="271"/>
            <ac:picMk id="39" creationId="{4042B3D7-8F17-E189-8FCB-1BEE2EC0EEA1}"/>
          </ac:picMkLst>
        </pc:picChg>
      </pc:sldChg>
      <pc:sldChg chg="addSp delSp modSp add del mod ord">
        <pc:chgData name="Mohamed Hassan Abdou M Soliman, Abd (2020)" userId="b349a90e-7935-40d5-80b6-2513f598ca15" providerId="ADAL" clId="{B9420C97-8C83-4EFD-9B1E-01210C01DECF}" dt="2022-12-05T20:10:19.055" v="4475" actId="2696"/>
        <pc:sldMkLst>
          <pc:docMk/>
          <pc:sldMk cId="1314703274" sldId="272"/>
        </pc:sldMkLst>
        <pc:spChg chg="del mod">
          <ac:chgData name="Mohamed Hassan Abdou M Soliman, Abd (2020)" userId="b349a90e-7935-40d5-80b6-2513f598ca15" providerId="ADAL" clId="{B9420C97-8C83-4EFD-9B1E-01210C01DECF}" dt="2022-12-05T15:33:52.461" v="4000" actId="478"/>
          <ac:spMkLst>
            <pc:docMk/>
            <pc:sldMk cId="1314703274" sldId="272"/>
            <ac:spMk id="2" creationId="{49D33B09-7758-1546-D5DA-F38488D77E16}"/>
          </ac:spMkLst>
        </pc:spChg>
        <pc:spChg chg="del mod">
          <ac:chgData name="Mohamed Hassan Abdou M Soliman, Abd (2020)" userId="b349a90e-7935-40d5-80b6-2513f598ca15" providerId="ADAL" clId="{B9420C97-8C83-4EFD-9B1E-01210C01DECF}" dt="2022-12-05T15:33:54.721" v="4001" actId="478"/>
          <ac:spMkLst>
            <pc:docMk/>
            <pc:sldMk cId="1314703274" sldId="272"/>
            <ac:spMk id="3" creationId="{7145F055-81AD-73DA-7340-403A41CD0A73}"/>
          </ac:spMkLst>
        </pc:spChg>
        <pc:spChg chg="add del mod">
          <ac:chgData name="Mohamed Hassan Abdou M Soliman, Abd (2020)" userId="b349a90e-7935-40d5-80b6-2513f598ca15" providerId="ADAL" clId="{B9420C97-8C83-4EFD-9B1E-01210C01DECF}" dt="2022-12-05T15:33:56.578" v="4002" actId="478"/>
          <ac:spMkLst>
            <pc:docMk/>
            <pc:sldMk cId="1314703274" sldId="272"/>
            <ac:spMk id="6" creationId="{51BA0BDA-3D4F-204A-D653-CA40D9BA6B1A}"/>
          </ac:spMkLst>
        </pc:spChg>
        <pc:spChg chg="add mod">
          <ac:chgData name="Mohamed Hassan Abdou M Soliman, Abd (2020)" userId="b349a90e-7935-40d5-80b6-2513f598ca15" providerId="ADAL" clId="{B9420C97-8C83-4EFD-9B1E-01210C01DECF}" dt="2022-12-05T20:03:40.035" v="4365" actId="14100"/>
          <ac:spMkLst>
            <pc:docMk/>
            <pc:sldMk cId="1314703274" sldId="272"/>
            <ac:spMk id="7" creationId="{3E788250-1296-7063-B6D1-81A709B0B7F8}"/>
          </ac:spMkLst>
        </pc:spChg>
        <pc:spChg chg="add mod">
          <ac:chgData name="Mohamed Hassan Abdou M Soliman, Abd (2020)" userId="b349a90e-7935-40d5-80b6-2513f598ca15" providerId="ADAL" clId="{B9420C97-8C83-4EFD-9B1E-01210C01DECF}" dt="2022-12-05T20:04:33.460" v="4402" actId="20577"/>
          <ac:spMkLst>
            <pc:docMk/>
            <pc:sldMk cId="1314703274" sldId="272"/>
            <ac:spMk id="8" creationId="{D9360DB9-E921-2C19-C18A-5CB19634C6E2}"/>
          </ac:spMkLst>
        </pc:spChg>
        <pc:picChg chg="mod">
          <ac:chgData name="Mohamed Hassan Abdou M Soliman, Abd (2020)" userId="b349a90e-7935-40d5-80b6-2513f598ca15" providerId="ADAL" clId="{B9420C97-8C83-4EFD-9B1E-01210C01DECF}" dt="2022-12-05T19:42:23.764" v="4229" actId="14100"/>
          <ac:picMkLst>
            <pc:docMk/>
            <pc:sldMk cId="1314703274" sldId="272"/>
            <ac:picMk id="5" creationId="{7CE28764-73AD-E0D5-1AA3-7FEC48F48074}"/>
          </ac:picMkLst>
        </pc:picChg>
      </pc:sldChg>
      <pc:sldChg chg="addSp delSp modSp add del mod">
        <pc:chgData name="Mohamed Hassan Abdou M Soliman, Abd (2020)" userId="b349a90e-7935-40d5-80b6-2513f598ca15" providerId="ADAL" clId="{B9420C97-8C83-4EFD-9B1E-01210C01DECF}" dt="2022-12-05T20:10:16.468" v="4473" actId="2696"/>
        <pc:sldMkLst>
          <pc:docMk/>
          <pc:sldMk cId="978235003" sldId="273"/>
        </pc:sldMkLst>
        <pc:spChg chg="del">
          <ac:chgData name="Mohamed Hassan Abdou M Soliman, Abd (2020)" userId="b349a90e-7935-40d5-80b6-2513f598ca15" providerId="ADAL" clId="{B9420C97-8C83-4EFD-9B1E-01210C01DECF}" dt="2022-12-05T18:30:02.065" v="4164" actId="478"/>
          <ac:spMkLst>
            <pc:docMk/>
            <pc:sldMk cId="978235003" sldId="273"/>
            <ac:spMk id="3" creationId="{070026B7-67C2-72EF-AAB2-E3FABFD1F2FF}"/>
          </ac:spMkLst>
        </pc:spChg>
        <pc:spChg chg="del">
          <ac:chgData name="Mohamed Hassan Abdou M Soliman, Abd (2020)" userId="b349a90e-7935-40d5-80b6-2513f598ca15" providerId="ADAL" clId="{B9420C97-8C83-4EFD-9B1E-01210C01DECF}" dt="2022-12-05T18:30:06.329" v="4165" actId="478"/>
          <ac:spMkLst>
            <pc:docMk/>
            <pc:sldMk cId="978235003" sldId="273"/>
            <ac:spMk id="4" creationId="{CDFE6C90-35F7-AD08-DFB5-745C683A4EB6}"/>
          </ac:spMkLst>
        </pc:spChg>
        <pc:spChg chg="mod">
          <ac:chgData name="Mohamed Hassan Abdou M Soliman, Abd (2020)" userId="b349a90e-7935-40d5-80b6-2513f598ca15" providerId="ADAL" clId="{B9420C97-8C83-4EFD-9B1E-01210C01DECF}" dt="2022-12-05T20:08:49.176" v="4436" actId="113"/>
          <ac:spMkLst>
            <pc:docMk/>
            <pc:sldMk cId="978235003" sldId="273"/>
            <ac:spMk id="5" creationId="{911620BB-5F35-0F7D-54A5-0F1CC2A3DA4A}"/>
          </ac:spMkLst>
        </pc:spChg>
        <pc:spChg chg="del">
          <ac:chgData name="Mohamed Hassan Abdou M Soliman, Abd (2020)" userId="b349a90e-7935-40d5-80b6-2513f598ca15" providerId="ADAL" clId="{B9420C97-8C83-4EFD-9B1E-01210C01DECF}" dt="2022-12-05T18:30:11.363" v="4166" actId="478"/>
          <ac:spMkLst>
            <pc:docMk/>
            <pc:sldMk cId="978235003" sldId="273"/>
            <ac:spMk id="7" creationId="{28D521AB-7F95-3F90-52C1-DD2A0775738F}"/>
          </ac:spMkLst>
        </pc:spChg>
        <pc:spChg chg="mod">
          <ac:chgData name="Mohamed Hassan Abdou M Soliman, Abd (2020)" userId="b349a90e-7935-40d5-80b6-2513f598ca15" providerId="ADAL" clId="{B9420C97-8C83-4EFD-9B1E-01210C01DECF}" dt="2022-12-05T20:08:53.291" v="4437" actId="403"/>
          <ac:spMkLst>
            <pc:docMk/>
            <pc:sldMk cId="978235003" sldId="273"/>
            <ac:spMk id="8" creationId="{09DF6813-DDEF-0F3F-4ECF-CFAFEB2866C0}"/>
          </ac:spMkLst>
        </pc:spChg>
        <pc:spChg chg="del">
          <ac:chgData name="Mohamed Hassan Abdou M Soliman, Abd (2020)" userId="b349a90e-7935-40d5-80b6-2513f598ca15" providerId="ADAL" clId="{B9420C97-8C83-4EFD-9B1E-01210C01DECF}" dt="2022-12-05T18:30:11.363" v="4166" actId="478"/>
          <ac:spMkLst>
            <pc:docMk/>
            <pc:sldMk cId="978235003" sldId="273"/>
            <ac:spMk id="9" creationId="{556DB43F-4FF7-9AEF-77D1-B9917F26A13B}"/>
          </ac:spMkLst>
        </pc:spChg>
        <pc:picChg chg="add mod">
          <ac:chgData name="Mohamed Hassan Abdou M Soliman, Abd (2020)" userId="b349a90e-7935-40d5-80b6-2513f598ca15" providerId="ADAL" clId="{B9420C97-8C83-4EFD-9B1E-01210C01DECF}" dt="2022-12-05T19:38:37.693" v="4221" actId="1076"/>
          <ac:picMkLst>
            <pc:docMk/>
            <pc:sldMk cId="978235003" sldId="273"/>
            <ac:picMk id="4" creationId="{FF7FC3CD-736D-9CBE-B3E8-036E17224AFE}"/>
          </ac:picMkLst>
        </pc:picChg>
        <pc:picChg chg="add mod">
          <ac:chgData name="Mohamed Hassan Abdou M Soliman, Abd (2020)" userId="b349a90e-7935-40d5-80b6-2513f598ca15" providerId="ADAL" clId="{B9420C97-8C83-4EFD-9B1E-01210C01DECF}" dt="2022-12-05T19:38:42.406" v="4222" actId="1076"/>
          <ac:picMkLst>
            <pc:docMk/>
            <pc:sldMk cId="978235003" sldId="273"/>
            <ac:picMk id="9" creationId="{115579B2-876A-1C01-1EC4-4EEEEE9EEBD7}"/>
          </ac:picMkLst>
        </pc:picChg>
      </pc:sldChg>
      <pc:sldChg chg="addSp delSp add del setBg delDesignElem">
        <pc:chgData name="Mohamed Hassan Abdou M Soliman, Abd (2020)" userId="b349a90e-7935-40d5-80b6-2513f598ca15" providerId="ADAL" clId="{B9420C97-8C83-4EFD-9B1E-01210C01DECF}" dt="2022-12-05T18:29:24.719" v="4159"/>
        <pc:sldMkLst>
          <pc:docMk/>
          <pc:sldMk cId="2847575604" sldId="273"/>
        </pc:sldMkLst>
        <pc:spChg chg="add del">
          <ac:chgData name="Mohamed Hassan Abdou M Soliman, Abd (2020)" userId="b349a90e-7935-40d5-80b6-2513f598ca15" providerId="ADAL" clId="{B9420C97-8C83-4EFD-9B1E-01210C01DECF}" dt="2022-12-05T18:29:24.719" v="4159"/>
          <ac:spMkLst>
            <pc:docMk/>
            <pc:sldMk cId="2847575604" sldId="273"/>
            <ac:spMk id="24" creationId="{9228552E-C8B1-4A80-8448-0787CE0FC704}"/>
          </ac:spMkLst>
        </pc:spChg>
      </pc:sldChg>
      <pc:sldChg chg="addSp delSp add del setBg delDesignElem">
        <pc:chgData name="Mohamed Hassan Abdou M Soliman, Abd (2020)" userId="b349a90e-7935-40d5-80b6-2513f598ca15" providerId="ADAL" clId="{B9420C97-8C83-4EFD-9B1E-01210C01DECF}" dt="2022-12-05T18:29:25.774" v="4162"/>
        <pc:sldMkLst>
          <pc:docMk/>
          <pc:sldMk cId="4054981752" sldId="273"/>
        </pc:sldMkLst>
        <pc:spChg chg="add del">
          <ac:chgData name="Mohamed Hassan Abdou M Soliman, Abd (2020)" userId="b349a90e-7935-40d5-80b6-2513f598ca15" providerId="ADAL" clId="{B9420C97-8C83-4EFD-9B1E-01210C01DECF}" dt="2022-12-05T18:29:25.774" v="4162"/>
          <ac:spMkLst>
            <pc:docMk/>
            <pc:sldMk cId="4054981752" sldId="273"/>
            <ac:spMk id="24" creationId="{9228552E-C8B1-4A80-8448-0787CE0FC70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070394-22CE-4AE0-B4D3-13AF8B705CD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6B909956-8DF6-4C76-9F5A-579609ECFAE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rgbClr val="54CCCD"/>
              </a:solidFill>
            </a:rPr>
            <a:t>Why is a Security suite needed ON Android?</a:t>
          </a:r>
          <a:endParaRPr lang="en-US" dirty="0">
            <a:solidFill>
              <a:srgbClr val="54CCCD"/>
            </a:solidFill>
          </a:endParaRPr>
        </a:p>
      </dgm:t>
    </dgm:pt>
    <dgm:pt modelId="{CFB0EF67-7B99-47D3-B8CC-AD6E7940BED6}" type="parTrans" cxnId="{08623E50-B4BB-4142-AFBC-65428BDF064E}">
      <dgm:prSet/>
      <dgm:spPr/>
      <dgm:t>
        <a:bodyPr/>
        <a:lstStyle/>
        <a:p>
          <a:endParaRPr lang="en-US"/>
        </a:p>
      </dgm:t>
    </dgm:pt>
    <dgm:pt modelId="{A4D6B6AB-44CC-4618-9B8F-A129ED8F02B7}" type="sibTrans" cxnId="{08623E50-B4BB-4142-AFBC-65428BDF064E}">
      <dgm:prSet/>
      <dgm:spPr/>
      <dgm:t>
        <a:bodyPr/>
        <a:lstStyle/>
        <a:p>
          <a:endParaRPr lang="en-US"/>
        </a:p>
      </dgm:t>
    </dgm:pt>
    <dgm:pt modelId="{F4E365A5-0EB8-4E1B-AF8E-ABD0B83846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rgbClr val="4DC58D"/>
              </a:solidFill>
            </a:rPr>
            <a:t>Aims &amp; Objectives</a:t>
          </a:r>
          <a:endParaRPr lang="en-US" dirty="0">
            <a:solidFill>
              <a:srgbClr val="4DC58D"/>
            </a:solidFill>
          </a:endParaRPr>
        </a:p>
      </dgm:t>
    </dgm:pt>
    <dgm:pt modelId="{B0D082CF-540B-43C4-B912-E633E869095A}" type="parTrans" cxnId="{601DA02B-55B8-4756-81EA-975116495FA0}">
      <dgm:prSet/>
      <dgm:spPr/>
      <dgm:t>
        <a:bodyPr/>
        <a:lstStyle/>
        <a:p>
          <a:endParaRPr lang="en-US"/>
        </a:p>
      </dgm:t>
    </dgm:pt>
    <dgm:pt modelId="{A2C8C451-478C-434B-A61D-F56314E16A08}" type="sibTrans" cxnId="{601DA02B-55B8-4756-81EA-975116495FA0}">
      <dgm:prSet/>
      <dgm:spPr/>
      <dgm:t>
        <a:bodyPr/>
        <a:lstStyle/>
        <a:p>
          <a:endParaRPr lang="en-US"/>
        </a:p>
      </dgm:t>
    </dgm:pt>
    <dgm:pt modelId="{A92B77A5-91D8-4D1C-85EF-B028D1344F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Progress So Far</a:t>
          </a:r>
          <a:endParaRPr lang="en-US" dirty="0"/>
        </a:p>
      </dgm:t>
    </dgm:pt>
    <dgm:pt modelId="{EE5220F9-AF39-46EA-9136-276853B3FAF3}" type="parTrans" cxnId="{F57C58CE-7287-4A9D-B607-0C136A9517FB}">
      <dgm:prSet/>
      <dgm:spPr/>
      <dgm:t>
        <a:bodyPr/>
        <a:lstStyle/>
        <a:p>
          <a:endParaRPr lang="en-US"/>
        </a:p>
      </dgm:t>
    </dgm:pt>
    <dgm:pt modelId="{2B97E0E8-BE49-4F7B-B444-B3D6A5FB1577}" type="sibTrans" cxnId="{F57C58CE-7287-4A9D-B607-0C136A9517FB}">
      <dgm:prSet/>
      <dgm:spPr/>
      <dgm:t>
        <a:bodyPr/>
        <a:lstStyle/>
        <a:p>
          <a:endParaRPr lang="en-US"/>
        </a:p>
      </dgm:t>
    </dgm:pt>
    <dgm:pt modelId="{BA7E3522-EEDF-4822-9C22-6460383801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>
              <a:solidFill>
                <a:schemeClr val="accent4">
                  <a:lumMod val="75000"/>
                </a:schemeClr>
              </a:solidFill>
            </a:rPr>
            <a:t>Next Steps		</a:t>
          </a:r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3C65B982-D831-426E-A6EA-78E55BF732EE}" type="parTrans" cxnId="{91E95A99-FD76-4A93-A477-3D645147A050}">
      <dgm:prSet/>
      <dgm:spPr/>
      <dgm:t>
        <a:bodyPr/>
        <a:lstStyle/>
        <a:p>
          <a:endParaRPr lang="en-US"/>
        </a:p>
      </dgm:t>
    </dgm:pt>
    <dgm:pt modelId="{2C5AC304-8902-4C71-963D-70CC91146F13}" type="sibTrans" cxnId="{91E95A99-FD76-4A93-A477-3D645147A050}">
      <dgm:prSet/>
      <dgm:spPr/>
      <dgm:t>
        <a:bodyPr/>
        <a:lstStyle/>
        <a:p>
          <a:endParaRPr lang="en-US"/>
        </a:p>
      </dgm:t>
    </dgm:pt>
    <dgm:pt modelId="{2953C79B-6285-4CF5-91CC-C3C69205A8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rgbClr val="5B9BD5"/>
              </a:solidFill>
            </a:rPr>
            <a:t>What is a Security Suite?</a:t>
          </a:r>
          <a:endParaRPr lang="en-US" dirty="0">
            <a:solidFill>
              <a:srgbClr val="5B9BD5"/>
            </a:solidFill>
          </a:endParaRPr>
        </a:p>
      </dgm:t>
    </dgm:pt>
    <dgm:pt modelId="{D1ACB59E-A136-434E-8AB5-CA2A61CC2B0D}" type="sibTrans" cxnId="{4AC1CB4A-A4DE-4084-91C1-D07D0289DD17}">
      <dgm:prSet/>
      <dgm:spPr/>
      <dgm:t>
        <a:bodyPr/>
        <a:lstStyle/>
        <a:p>
          <a:endParaRPr lang="en-US"/>
        </a:p>
      </dgm:t>
    </dgm:pt>
    <dgm:pt modelId="{1B0DC65F-5C1A-43CC-80E9-66414BFB08A8}" type="parTrans" cxnId="{4AC1CB4A-A4DE-4084-91C1-D07D0289DD17}">
      <dgm:prSet/>
      <dgm:spPr/>
      <dgm:t>
        <a:bodyPr/>
        <a:lstStyle/>
        <a:p>
          <a:endParaRPr lang="en-US"/>
        </a:p>
      </dgm:t>
    </dgm:pt>
    <dgm:pt modelId="{9B7696B5-C84E-4B10-A225-2DB1F52EDE60}" type="pres">
      <dgm:prSet presAssocID="{48070394-22CE-4AE0-B4D3-13AF8B705CDD}" presName="root" presStyleCnt="0">
        <dgm:presLayoutVars>
          <dgm:dir/>
          <dgm:resizeHandles val="exact"/>
        </dgm:presLayoutVars>
      </dgm:prSet>
      <dgm:spPr/>
    </dgm:pt>
    <dgm:pt modelId="{840D9961-FA0C-4147-BF52-2F039881DC97}" type="pres">
      <dgm:prSet presAssocID="{2953C79B-6285-4CF5-91CC-C3C69205A810}" presName="compNode" presStyleCnt="0"/>
      <dgm:spPr/>
    </dgm:pt>
    <dgm:pt modelId="{CAFD2DBB-86AB-45BE-9AB8-5DEA2B014429}" type="pres">
      <dgm:prSet presAssocID="{2953C79B-6285-4CF5-91CC-C3C69205A810}" presName="iconBgRect" presStyleLbl="bgShp" presStyleIdx="0" presStyleCnt="5"/>
      <dgm:spPr>
        <a:solidFill>
          <a:srgbClr val="5B9BD5"/>
        </a:solidFill>
      </dgm:spPr>
    </dgm:pt>
    <dgm:pt modelId="{625236F6-2327-4C7E-8A26-04789A8D4538}" type="pres">
      <dgm:prSet presAssocID="{2953C79B-6285-4CF5-91CC-C3C69205A81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 with solid fill"/>
        </a:ext>
      </dgm:extLst>
    </dgm:pt>
    <dgm:pt modelId="{4FD90DFE-5C36-4F9C-9A20-FA8059D43CBC}" type="pres">
      <dgm:prSet presAssocID="{2953C79B-6285-4CF5-91CC-C3C69205A810}" presName="spaceRect" presStyleCnt="0"/>
      <dgm:spPr/>
    </dgm:pt>
    <dgm:pt modelId="{4DE43CC6-547D-41BD-95E8-FE5695921DD2}" type="pres">
      <dgm:prSet presAssocID="{2953C79B-6285-4CF5-91CC-C3C69205A810}" presName="textRect" presStyleLbl="revTx" presStyleIdx="0" presStyleCnt="5">
        <dgm:presLayoutVars>
          <dgm:chMax val="1"/>
          <dgm:chPref val="1"/>
        </dgm:presLayoutVars>
      </dgm:prSet>
      <dgm:spPr/>
    </dgm:pt>
    <dgm:pt modelId="{CCE52399-8AFA-4CDF-8021-3138AB9C8615}" type="pres">
      <dgm:prSet presAssocID="{D1ACB59E-A136-434E-8AB5-CA2A61CC2B0D}" presName="sibTrans" presStyleCnt="0"/>
      <dgm:spPr/>
    </dgm:pt>
    <dgm:pt modelId="{77791046-BDEF-46D0-95C5-5A65DCC2D6C8}" type="pres">
      <dgm:prSet presAssocID="{6B909956-8DF6-4C76-9F5A-579609ECFAE2}" presName="compNode" presStyleCnt="0"/>
      <dgm:spPr/>
    </dgm:pt>
    <dgm:pt modelId="{18A8536E-A34C-420A-B763-53BC9131BC9B}" type="pres">
      <dgm:prSet presAssocID="{6B909956-8DF6-4C76-9F5A-579609ECFAE2}" presName="iconBgRect" presStyleLbl="bgShp" presStyleIdx="1" presStyleCnt="5"/>
      <dgm:spPr>
        <a:solidFill>
          <a:srgbClr val="54CCCD"/>
        </a:solidFill>
      </dgm:spPr>
    </dgm:pt>
    <dgm:pt modelId="{3661C83A-B636-41C1-9B36-791D9ACEB4F4}" type="pres">
      <dgm:prSet presAssocID="{6B909956-8DF6-4C76-9F5A-579609ECFAE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0C7F875-E65A-4505-B851-090DDEF4ACB3}" type="pres">
      <dgm:prSet presAssocID="{6B909956-8DF6-4C76-9F5A-579609ECFAE2}" presName="spaceRect" presStyleCnt="0"/>
      <dgm:spPr/>
    </dgm:pt>
    <dgm:pt modelId="{886FF651-F995-4880-8AF8-5933E588A968}" type="pres">
      <dgm:prSet presAssocID="{6B909956-8DF6-4C76-9F5A-579609ECFAE2}" presName="textRect" presStyleLbl="revTx" presStyleIdx="1" presStyleCnt="5">
        <dgm:presLayoutVars>
          <dgm:chMax val="1"/>
          <dgm:chPref val="1"/>
        </dgm:presLayoutVars>
      </dgm:prSet>
      <dgm:spPr/>
    </dgm:pt>
    <dgm:pt modelId="{E87CC13D-454F-46DE-8958-812231ACA827}" type="pres">
      <dgm:prSet presAssocID="{A4D6B6AB-44CC-4618-9B8F-A129ED8F02B7}" presName="sibTrans" presStyleCnt="0"/>
      <dgm:spPr/>
    </dgm:pt>
    <dgm:pt modelId="{8EFB2DEC-4392-42F2-8B97-BD5FE4DFC224}" type="pres">
      <dgm:prSet presAssocID="{F4E365A5-0EB8-4E1B-AF8E-ABD0B83846F6}" presName="compNode" presStyleCnt="0"/>
      <dgm:spPr/>
    </dgm:pt>
    <dgm:pt modelId="{08D4A83D-51A8-4F76-859F-6595AA3A6907}" type="pres">
      <dgm:prSet presAssocID="{F4E365A5-0EB8-4E1B-AF8E-ABD0B83846F6}" presName="iconBgRect" presStyleLbl="bgShp" presStyleIdx="2" presStyleCnt="5"/>
      <dgm:spPr>
        <a:solidFill>
          <a:srgbClr val="4DC58D"/>
        </a:solidFill>
      </dgm:spPr>
    </dgm:pt>
    <dgm:pt modelId="{C60FA421-44FA-4A75-B954-4C56A8585A4B}" type="pres">
      <dgm:prSet presAssocID="{F4E365A5-0EB8-4E1B-AF8E-ABD0B83846F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1421ACA-F88E-4692-9C75-0E6C86161F6E}" type="pres">
      <dgm:prSet presAssocID="{F4E365A5-0EB8-4E1B-AF8E-ABD0B83846F6}" presName="spaceRect" presStyleCnt="0"/>
      <dgm:spPr/>
    </dgm:pt>
    <dgm:pt modelId="{2594D0E7-DDE9-4354-BA9A-706F68A179F4}" type="pres">
      <dgm:prSet presAssocID="{F4E365A5-0EB8-4E1B-AF8E-ABD0B83846F6}" presName="textRect" presStyleLbl="revTx" presStyleIdx="2" presStyleCnt="5">
        <dgm:presLayoutVars>
          <dgm:chMax val="1"/>
          <dgm:chPref val="1"/>
        </dgm:presLayoutVars>
      </dgm:prSet>
      <dgm:spPr/>
    </dgm:pt>
    <dgm:pt modelId="{435E6D5C-F05E-4150-B975-216F4BAE7810}" type="pres">
      <dgm:prSet presAssocID="{A2C8C451-478C-434B-A61D-F56314E16A08}" presName="sibTrans" presStyleCnt="0"/>
      <dgm:spPr/>
    </dgm:pt>
    <dgm:pt modelId="{D970519C-E698-4480-A9CD-2E41D8A77907}" type="pres">
      <dgm:prSet presAssocID="{A92B77A5-91D8-4D1C-85EF-B028D1344FD1}" presName="compNode" presStyleCnt="0"/>
      <dgm:spPr/>
    </dgm:pt>
    <dgm:pt modelId="{C68CAC17-E89D-4F0D-A76D-6B9834B57465}" type="pres">
      <dgm:prSet presAssocID="{A92B77A5-91D8-4D1C-85EF-B028D1344FD1}" presName="iconBgRect" presStyleLbl="bgShp" presStyleIdx="3" presStyleCnt="5"/>
      <dgm:spPr/>
    </dgm:pt>
    <dgm:pt modelId="{E6DD0206-1831-4E4E-B37D-75BDEB4C4DDF}" type="pres">
      <dgm:prSet presAssocID="{A92B77A5-91D8-4D1C-85EF-B028D1344FD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A6F731F-7C85-4DD2-9A9E-ED06FDA68D2E}" type="pres">
      <dgm:prSet presAssocID="{A92B77A5-91D8-4D1C-85EF-B028D1344FD1}" presName="spaceRect" presStyleCnt="0"/>
      <dgm:spPr/>
    </dgm:pt>
    <dgm:pt modelId="{9CF309E0-939E-4B07-9388-EB5C79E19329}" type="pres">
      <dgm:prSet presAssocID="{A92B77A5-91D8-4D1C-85EF-B028D1344FD1}" presName="textRect" presStyleLbl="revTx" presStyleIdx="3" presStyleCnt="5">
        <dgm:presLayoutVars>
          <dgm:chMax val="1"/>
          <dgm:chPref val="1"/>
        </dgm:presLayoutVars>
      </dgm:prSet>
      <dgm:spPr/>
    </dgm:pt>
    <dgm:pt modelId="{F85417CC-DD04-48B5-B17E-D60695F04FB9}" type="pres">
      <dgm:prSet presAssocID="{2B97E0E8-BE49-4F7B-B444-B3D6A5FB1577}" presName="sibTrans" presStyleCnt="0"/>
      <dgm:spPr/>
    </dgm:pt>
    <dgm:pt modelId="{1066D52C-8525-4356-B458-38B6E295476C}" type="pres">
      <dgm:prSet presAssocID="{BA7E3522-EEDF-4822-9C22-6460383801DC}" presName="compNode" presStyleCnt="0"/>
      <dgm:spPr/>
    </dgm:pt>
    <dgm:pt modelId="{B8BE8F55-8458-42E5-95A5-A712B5597E71}" type="pres">
      <dgm:prSet presAssocID="{BA7E3522-EEDF-4822-9C22-6460383801DC}" presName="iconBgRect" presStyleLbl="bgShp" presStyleIdx="4" presStyleCnt="5"/>
      <dgm:spPr>
        <a:solidFill>
          <a:schemeClr val="accent4">
            <a:lumMod val="75000"/>
          </a:schemeClr>
        </a:solidFill>
      </dgm:spPr>
    </dgm:pt>
    <dgm:pt modelId="{D8A0B8AE-F7A0-457B-BD82-3562C95B4445}" type="pres">
      <dgm:prSet presAssocID="{BA7E3522-EEDF-4822-9C22-6460383801D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2044394B-E8AF-4656-A8FC-39EC83008246}" type="pres">
      <dgm:prSet presAssocID="{BA7E3522-EEDF-4822-9C22-6460383801DC}" presName="spaceRect" presStyleCnt="0"/>
      <dgm:spPr/>
    </dgm:pt>
    <dgm:pt modelId="{46F677DD-707B-42B7-AF06-D5C8A7F417DB}" type="pres">
      <dgm:prSet presAssocID="{BA7E3522-EEDF-4822-9C22-6460383801DC}" presName="textRect" presStyleLbl="revTx" presStyleIdx="4" presStyleCnt="5" custScaleX="53429">
        <dgm:presLayoutVars>
          <dgm:chMax val="1"/>
          <dgm:chPref val="1"/>
        </dgm:presLayoutVars>
      </dgm:prSet>
      <dgm:spPr/>
    </dgm:pt>
  </dgm:ptLst>
  <dgm:cxnLst>
    <dgm:cxn modelId="{82F4BF0B-C342-48F3-852D-1A44A48239DE}" type="presOf" srcId="{BA7E3522-EEDF-4822-9C22-6460383801DC}" destId="{46F677DD-707B-42B7-AF06-D5C8A7F417DB}" srcOrd="0" destOrd="0" presId="urn:microsoft.com/office/officeart/2018/5/layout/IconCircleLabelList"/>
    <dgm:cxn modelId="{601DA02B-55B8-4756-81EA-975116495FA0}" srcId="{48070394-22CE-4AE0-B4D3-13AF8B705CDD}" destId="{F4E365A5-0EB8-4E1B-AF8E-ABD0B83846F6}" srcOrd="2" destOrd="0" parTransId="{B0D082CF-540B-43C4-B912-E633E869095A}" sibTransId="{A2C8C451-478C-434B-A61D-F56314E16A08}"/>
    <dgm:cxn modelId="{E44E8367-ECAA-4FAE-99D7-69E044B8EDFA}" type="presOf" srcId="{A92B77A5-91D8-4D1C-85EF-B028D1344FD1}" destId="{9CF309E0-939E-4B07-9388-EB5C79E19329}" srcOrd="0" destOrd="0" presId="urn:microsoft.com/office/officeart/2018/5/layout/IconCircleLabelList"/>
    <dgm:cxn modelId="{4AC1CB4A-A4DE-4084-91C1-D07D0289DD17}" srcId="{48070394-22CE-4AE0-B4D3-13AF8B705CDD}" destId="{2953C79B-6285-4CF5-91CC-C3C69205A810}" srcOrd="0" destOrd="0" parTransId="{1B0DC65F-5C1A-43CC-80E9-66414BFB08A8}" sibTransId="{D1ACB59E-A136-434E-8AB5-CA2A61CC2B0D}"/>
    <dgm:cxn modelId="{08623E50-B4BB-4142-AFBC-65428BDF064E}" srcId="{48070394-22CE-4AE0-B4D3-13AF8B705CDD}" destId="{6B909956-8DF6-4C76-9F5A-579609ECFAE2}" srcOrd="1" destOrd="0" parTransId="{CFB0EF67-7B99-47D3-B8CC-AD6E7940BED6}" sibTransId="{A4D6B6AB-44CC-4618-9B8F-A129ED8F02B7}"/>
    <dgm:cxn modelId="{91E95A99-FD76-4A93-A477-3D645147A050}" srcId="{48070394-22CE-4AE0-B4D3-13AF8B705CDD}" destId="{BA7E3522-EEDF-4822-9C22-6460383801DC}" srcOrd="4" destOrd="0" parTransId="{3C65B982-D831-426E-A6EA-78E55BF732EE}" sibTransId="{2C5AC304-8902-4C71-963D-70CC91146F13}"/>
    <dgm:cxn modelId="{7DFB8BAD-7D5C-42BB-A961-5042A442F2F8}" type="presOf" srcId="{2953C79B-6285-4CF5-91CC-C3C69205A810}" destId="{4DE43CC6-547D-41BD-95E8-FE5695921DD2}" srcOrd="0" destOrd="0" presId="urn:microsoft.com/office/officeart/2018/5/layout/IconCircleLabelList"/>
    <dgm:cxn modelId="{B7C57EB0-9051-4186-8DC2-5F1B61E42332}" type="presOf" srcId="{6B909956-8DF6-4C76-9F5A-579609ECFAE2}" destId="{886FF651-F995-4880-8AF8-5933E588A968}" srcOrd="0" destOrd="0" presId="urn:microsoft.com/office/officeart/2018/5/layout/IconCircleLabelList"/>
    <dgm:cxn modelId="{F57C58CE-7287-4A9D-B607-0C136A9517FB}" srcId="{48070394-22CE-4AE0-B4D3-13AF8B705CDD}" destId="{A92B77A5-91D8-4D1C-85EF-B028D1344FD1}" srcOrd="3" destOrd="0" parTransId="{EE5220F9-AF39-46EA-9136-276853B3FAF3}" sibTransId="{2B97E0E8-BE49-4F7B-B444-B3D6A5FB1577}"/>
    <dgm:cxn modelId="{22F29AE9-BB47-4B97-ADF8-8A93F4F359BF}" type="presOf" srcId="{F4E365A5-0EB8-4E1B-AF8E-ABD0B83846F6}" destId="{2594D0E7-DDE9-4354-BA9A-706F68A179F4}" srcOrd="0" destOrd="0" presId="urn:microsoft.com/office/officeart/2018/5/layout/IconCircleLabelList"/>
    <dgm:cxn modelId="{EDCDBFEA-E53B-42A7-A443-CF5BF3ED426D}" type="presOf" srcId="{48070394-22CE-4AE0-B4D3-13AF8B705CDD}" destId="{9B7696B5-C84E-4B10-A225-2DB1F52EDE60}" srcOrd="0" destOrd="0" presId="urn:microsoft.com/office/officeart/2018/5/layout/IconCircleLabelList"/>
    <dgm:cxn modelId="{35F3FB86-AB4B-4755-9C74-6166FDD5F471}" type="presParOf" srcId="{9B7696B5-C84E-4B10-A225-2DB1F52EDE60}" destId="{840D9961-FA0C-4147-BF52-2F039881DC97}" srcOrd="0" destOrd="0" presId="urn:microsoft.com/office/officeart/2018/5/layout/IconCircleLabelList"/>
    <dgm:cxn modelId="{28288D63-7BED-4BD0-A86C-A7BBC67887EB}" type="presParOf" srcId="{840D9961-FA0C-4147-BF52-2F039881DC97}" destId="{CAFD2DBB-86AB-45BE-9AB8-5DEA2B014429}" srcOrd="0" destOrd="0" presId="urn:microsoft.com/office/officeart/2018/5/layout/IconCircleLabelList"/>
    <dgm:cxn modelId="{4825D1EA-C200-4423-AB29-607F868DBD74}" type="presParOf" srcId="{840D9961-FA0C-4147-BF52-2F039881DC97}" destId="{625236F6-2327-4C7E-8A26-04789A8D4538}" srcOrd="1" destOrd="0" presId="urn:microsoft.com/office/officeart/2018/5/layout/IconCircleLabelList"/>
    <dgm:cxn modelId="{84D5957B-6B28-4BBF-8ACF-3AAE65E47F7E}" type="presParOf" srcId="{840D9961-FA0C-4147-BF52-2F039881DC97}" destId="{4FD90DFE-5C36-4F9C-9A20-FA8059D43CBC}" srcOrd="2" destOrd="0" presId="urn:microsoft.com/office/officeart/2018/5/layout/IconCircleLabelList"/>
    <dgm:cxn modelId="{1DE888EA-2C31-4964-9BE1-F1D472626A99}" type="presParOf" srcId="{840D9961-FA0C-4147-BF52-2F039881DC97}" destId="{4DE43CC6-547D-41BD-95E8-FE5695921DD2}" srcOrd="3" destOrd="0" presId="urn:microsoft.com/office/officeart/2018/5/layout/IconCircleLabelList"/>
    <dgm:cxn modelId="{A04CA9DD-A973-46B6-A2B6-16FEEE8D572C}" type="presParOf" srcId="{9B7696B5-C84E-4B10-A225-2DB1F52EDE60}" destId="{CCE52399-8AFA-4CDF-8021-3138AB9C8615}" srcOrd="1" destOrd="0" presId="urn:microsoft.com/office/officeart/2018/5/layout/IconCircleLabelList"/>
    <dgm:cxn modelId="{6F00B2E0-5D18-4C0E-A61C-0FBE572A95C0}" type="presParOf" srcId="{9B7696B5-C84E-4B10-A225-2DB1F52EDE60}" destId="{77791046-BDEF-46D0-95C5-5A65DCC2D6C8}" srcOrd="2" destOrd="0" presId="urn:microsoft.com/office/officeart/2018/5/layout/IconCircleLabelList"/>
    <dgm:cxn modelId="{35B6C82E-BD2E-4102-80A0-02967DD89A59}" type="presParOf" srcId="{77791046-BDEF-46D0-95C5-5A65DCC2D6C8}" destId="{18A8536E-A34C-420A-B763-53BC9131BC9B}" srcOrd="0" destOrd="0" presId="urn:microsoft.com/office/officeart/2018/5/layout/IconCircleLabelList"/>
    <dgm:cxn modelId="{E6E27C0B-D03B-4EAB-90D5-985F63FAF0F7}" type="presParOf" srcId="{77791046-BDEF-46D0-95C5-5A65DCC2D6C8}" destId="{3661C83A-B636-41C1-9B36-791D9ACEB4F4}" srcOrd="1" destOrd="0" presId="urn:microsoft.com/office/officeart/2018/5/layout/IconCircleLabelList"/>
    <dgm:cxn modelId="{349CFABD-A242-47AD-8988-DA70FBF1E729}" type="presParOf" srcId="{77791046-BDEF-46D0-95C5-5A65DCC2D6C8}" destId="{70C7F875-E65A-4505-B851-090DDEF4ACB3}" srcOrd="2" destOrd="0" presId="urn:microsoft.com/office/officeart/2018/5/layout/IconCircleLabelList"/>
    <dgm:cxn modelId="{46FDC55A-C9DD-4B94-8E7C-5E611DFEA158}" type="presParOf" srcId="{77791046-BDEF-46D0-95C5-5A65DCC2D6C8}" destId="{886FF651-F995-4880-8AF8-5933E588A968}" srcOrd="3" destOrd="0" presId="urn:microsoft.com/office/officeart/2018/5/layout/IconCircleLabelList"/>
    <dgm:cxn modelId="{AA46A46E-809C-4245-B07F-43003433E8A6}" type="presParOf" srcId="{9B7696B5-C84E-4B10-A225-2DB1F52EDE60}" destId="{E87CC13D-454F-46DE-8958-812231ACA827}" srcOrd="3" destOrd="0" presId="urn:microsoft.com/office/officeart/2018/5/layout/IconCircleLabelList"/>
    <dgm:cxn modelId="{4DFB2ACA-3EDE-4852-813E-1D1C77A28D49}" type="presParOf" srcId="{9B7696B5-C84E-4B10-A225-2DB1F52EDE60}" destId="{8EFB2DEC-4392-42F2-8B97-BD5FE4DFC224}" srcOrd="4" destOrd="0" presId="urn:microsoft.com/office/officeart/2018/5/layout/IconCircleLabelList"/>
    <dgm:cxn modelId="{2C8BC773-95F6-4CB1-BFDA-84E4E3713656}" type="presParOf" srcId="{8EFB2DEC-4392-42F2-8B97-BD5FE4DFC224}" destId="{08D4A83D-51A8-4F76-859F-6595AA3A6907}" srcOrd="0" destOrd="0" presId="urn:microsoft.com/office/officeart/2018/5/layout/IconCircleLabelList"/>
    <dgm:cxn modelId="{98FCC346-FD0C-4EA8-B561-4892D833BC59}" type="presParOf" srcId="{8EFB2DEC-4392-42F2-8B97-BD5FE4DFC224}" destId="{C60FA421-44FA-4A75-B954-4C56A8585A4B}" srcOrd="1" destOrd="0" presId="urn:microsoft.com/office/officeart/2018/5/layout/IconCircleLabelList"/>
    <dgm:cxn modelId="{56F7946F-BB78-4687-BCAE-874EF34BF094}" type="presParOf" srcId="{8EFB2DEC-4392-42F2-8B97-BD5FE4DFC224}" destId="{91421ACA-F88E-4692-9C75-0E6C86161F6E}" srcOrd="2" destOrd="0" presId="urn:microsoft.com/office/officeart/2018/5/layout/IconCircleLabelList"/>
    <dgm:cxn modelId="{D1BB245C-4FE2-47CE-85FC-A24BEBAC5BD5}" type="presParOf" srcId="{8EFB2DEC-4392-42F2-8B97-BD5FE4DFC224}" destId="{2594D0E7-DDE9-4354-BA9A-706F68A179F4}" srcOrd="3" destOrd="0" presId="urn:microsoft.com/office/officeart/2018/5/layout/IconCircleLabelList"/>
    <dgm:cxn modelId="{8D7D3AE7-F429-4543-885A-1066F1BED132}" type="presParOf" srcId="{9B7696B5-C84E-4B10-A225-2DB1F52EDE60}" destId="{435E6D5C-F05E-4150-B975-216F4BAE7810}" srcOrd="5" destOrd="0" presId="urn:microsoft.com/office/officeart/2018/5/layout/IconCircleLabelList"/>
    <dgm:cxn modelId="{7B573668-A6DA-4D8F-9C27-8FCBA9FC0F14}" type="presParOf" srcId="{9B7696B5-C84E-4B10-A225-2DB1F52EDE60}" destId="{D970519C-E698-4480-A9CD-2E41D8A77907}" srcOrd="6" destOrd="0" presId="urn:microsoft.com/office/officeart/2018/5/layout/IconCircleLabelList"/>
    <dgm:cxn modelId="{C97D09B6-A50A-4F7D-B284-20E9AFB0BB89}" type="presParOf" srcId="{D970519C-E698-4480-A9CD-2E41D8A77907}" destId="{C68CAC17-E89D-4F0D-A76D-6B9834B57465}" srcOrd="0" destOrd="0" presId="urn:microsoft.com/office/officeart/2018/5/layout/IconCircleLabelList"/>
    <dgm:cxn modelId="{45234E18-7753-4521-B4AC-56F2A480C3A7}" type="presParOf" srcId="{D970519C-E698-4480-A9CD-2E41D8A77907}" destId="{E6DD0206-1831-4E4E-B37D-75BDEB4C4DDF}" srcOrd="1" destOrd="0" presId="urn:microsoft.com/office/officeart/2018/5/layout/IconCircleLabelList"/>
    <dgm:cxn modelId="{4E052EB8-87A5-486C-BD80-FB418A37EED7}" type="presParOf" srcId="{D970519C-E698-4480-A9CD-2E41D8A77907}" destId="{3A6F731F-7C85-4DD2-9A9E-ED06FDA68D2E}" srcOrd="2" destOrd="0" presId="urn:microsoft.com/office/officeart/2018/5/layout/IconCircleLabelList"/>
    <dgm:cxn modelId="{28CF8A88-CEAC-4D96-8869-4BED745B4819}" type="presParOf" srcId="{D970519C-E698-4480-A9CD-2E41D8A77907}" destId="{9CF309E0-939E-4B07-9388-EB5C79E19329}" srcOrd="3" destOrd="0" presId="urn:microsoft.com/office/officeart/2018/5/layout/IconCircleLabelList"/>
    <dgm:cxn modelId="{B2A8AB3E-889A-4792-AC34-74D1F255784A}" type="presParOf" srcId="{9B7696B5-C84E-4B10-A225-2DB1F52EDE60}" destId="{F85417CC-DD04-48B5-B17E-D60695F04FB9}" srcOrd="7" destOrd="0" presId="urn:microsoft.com/office/officeart/2018/5/layout/IconCircleLabelList"/>
    <dgm:cxn modelId="{B6EAEAE9-BB9A-4B44-8BE7-07DBDFF90580}" type="presParOf" srcId="{9B7696B5-C84E-4B10-A225-2DB1F52EDE60}" destId="{1066D52C-8525-4356-B458-38B6E295476C}" srcOrd="8" destOrd="0" presId="urn:microsoft.com/office/officeart/2018/5/layout/IconCircleLabelList"/>
    <dgm:cxn modelId="{9B4B73A0-E5F3-42DE-8E25-73849CFD004C}" type="presParOf" srcId="{1066D52C-8525-4356-B458-38B6E295476C}" destId="{B8BE8F55-8458-42E5-95A5-A712B5597E71}" srcOrd="0" destOrd="0" presId="urn:microsoft.com/office/officeart/2018/5/layout/IconCircleLabelList"/>
    <dgm:cxn modelId="{00C2578B-A6B5-432B-B731-BEA95200EEC7}" type="presParOf" srcId="{1066D52C-8525-4356-B458-38B6E295476C}" destId="{D8A0B8AE-F7A0-457B-BD82-3562C95B4445}" srcOrd="1" destOrd="0" presId="urn:microsoft.com/office/officeart/2018/5/layout/IconCircleLabelList"/>
    <dgm:cxn modelId="{69B33F11-E38F-40EA-8BCF-DFE7408236F3}" type="presParOf" srcId="{1066D52C-8525-4356-B458-38B6E295476C}" destId="{2044394B-E8AF-4656-A8FC-39EC83008246}" srcOrd="2" destOrd="0" presId="urn:microsoft.com/office/officeart/2018/5/layout/IconCircleLabelList"/>
    <dgm:cxn modelId="{3CEDCEF5-521C-4D1E-87D0-B91FA315BF3D}" type="presParOf" srcId="{1066D52C-8525-4356-B458-38B6E295476C}" destId="{46F677DD-707B-42B7-AF06-D5C8A7F417D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3784D8-F655-4916-9419-62DBAE85AD9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89A0324-0B90-410B-80D3-CE1D492185FA}">
      <dgm:prSet/>
      <dgm:spPr/>
      <dgm:t>
        <a:bodyPr/>
        <a:lstStyle/>
        <a:p>
          <a:r>
            <a:rPr lang="en-GB"/>
            <a:t>Malware Scanner</a:t>
          </a:r>
          <a:endParaRPr lang="en-US"/>
        </a:p>
      </dgm:t>
    </dgm:pt>
    <dgm:pt modelId="{43A6CD5A-F06D-4FD1-9920-1F99E8A3DC05}" type="parTrans" cxnId="{4A0F2EE7-DF64-4AC3-9DD4-2AAFF21131ED}">
      <dgm:prSet/>
      <dgm:spPr/>
      <dgm:t>
        <a:bodyPr/>
        <a:lstStyle/>
        <a:p>
          <a:endParaRPr lang="en-US"/>
        </a:p>
      </dgm:t>
    </dgm:pt>
    <dgm:pt modelId="{4F22891F-E9E5-4211-8A7C-B02B7CF1F407}" type="sibTrans" cxnId="{4A0F2EE7-DF64-4AC3-9DD4-2AAFF21131ED}">
      <dgm:prSet/>
      <dgm:spPr/>
      <dgm:t>
        <a:bodyPr/>
        <a:lstStyle/>
        <a:p>
          <a:endParaRPr lang="en-US"/>
        </a:p>
      </dgm:t>
    </dgm:pt>
    <dgm:pt modelId="{59BFCF06-8385-4F82-BF76-12F6C46477A4}">
      <dgm:prSet/>
      <dgm:spPr/>
      <dgm:t>
        <a:bodyPr/>
        <a:lstStyle/>
        <a:p>
          <a:r>
            <a:rPr lang="en-GB"/>
            <a:t>Permission Manager</a:t>
          </a:r>
          <a:endParaRPr lang="en-US"/>
        </a:p>
      </dgm:t>
    </dgm:pt>
    <dgm:pt modelId="{A1B7525D-E4B9-4225-8C8D-88A93E03B7DE}" type="parTrans" cxnId="{233F063D-D060-454B-8E5D-8E25F3054A8D}">
      <dgm:prSet/>
      <dgm:spPr/>
      <dgm:t>
        <a:bodyPr/>
        <a:lstStyle/>
        <a:p>
          <a:endParaRPr lang="en-US"/>
        </a:p>
      </dgm:t>
    </dgm:pt>
    <dgm:pt modelId="{C4E88C8E-33E7-4A9B-B795-D7A9A995DCA9}" type="sibTrans" cxnId="{233F063D-D060-454B-8E5D-8E25F3054A8D}">
      <dgm:prSet/>
      <dgm:spPr/>
      <dgm:t>
        <a:bodyPr/>
        <a:lstStyle/>
        <a:p>
          <a:endParaRPr lang="en-US"/>
        </a:p>
      </dgm:t>
    </dgm:pt>
    <dgm:pt modelId="{3AF88B23-59BB-4B30-87AC-41EFBF90B7A6}" type="pres">
      <dgm:prSet presAssocID="{373784D8-F655-4916-9419-62DBAE85AD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E954D14-4EAC-4CE1-BFFD-0D69656229A8}" type="pres">
      <dgm:prSet presAssocID="{E89A0324-0B90-410B-80D3-CE1D492185FA}" presName="hierRoot1" presStyleCnt="0"/>
      <dgm:spPr/>
    </dgm:pt>
    <dgm:pt modelId="{C9620D4E-6DDB-4FA6-B20E-02C59D81328C}" type="pres">
      <dgm:prSet presAssocID="{E89A0324-0B90-410B-80D3-CE1D492185FA}" presName="composite" presStyleCnt="0"/>
      <dgm:spPr/>
    </dgm:pt>
    <dgm:pt modelId="{E57A5646-7659-4BF4-B318-0B02A3C640B6}" type="pres">
      <dgm:prSet presAssocID="{E89A0324-0B90-410B-80D3-CE1D492185FA}" presName="background" presStyleLbl="node0" presStyleIdx="0" presStyleCnt="2"/>
      <dgm:spPr>
        <a:gradFill flip="none" rotWithShape="0">
          <a:gsLst>
            <a:gs pos="0">
              <a:srgbClr val="699BFF">
                <a:shade val="30000"/>
                <a:satMod val="115000"/>
              </a:srgbClr>
            </a:gs>
            <a:gs pos="50000">
              <a:srgbClr val="699BFF">
                <a:shade val="67500"/>
                <a:satMod val="115000"/>
              </a:srgbClr>
            </a:gs>
            <a:gs pos="100000">
              <a:srgbClr val="699BFF">
                <a:shade val="100000"/>
                <a:satMod val="115000"/>
              </a:srgbClr>
            </a:gs>
          </a:gsLst>
          <a:lin ang="5400000" scaled="1"/>
          <a:tileRect/>
        </a:gradFill>
        <a:ln>
          <a:noFill/>
        </a:ln>
      </dgm:spPr>
    </dgm:pt>
    <dgm:pt modelId="{7653C573-4EC8-43A4-8EA6-9BBFBB334DA8}" type="pres">
      <dgm:prSet presAssocID="{E89A0324-0B90-410B-80D3-CE1D492185FA}" presName="text" presStyleLbl="fgAcc0" presStyleIdx="0" presStyleCnt="2">
        <dgm:presLayoutVars>
          <dgm:chPref val="3"/>
        </dgm:presLayoutVars>
      </dgm:prSet>
      <dgm:spPr/>
    </dgm:pt>
    <dgm:pt modelId="{DAA2F0B8-7A43-43D8-963E-6A013E104D55}" type="pres">
      <dgm:prSet presAssocID="{E89A0324-0B90-410B-80D3-CE1D492185FA}" presName="hierChild2" presStyleCnt="0"/>
      <dgm:spPr/>
    </dgm:pt>
    <dgm:pt modelId="{2B968BFC-1A13-4794-8E0F-A99631EAB9AF}" type="pres">
      <dgm:prSet presAssocID="{59BFCF06-8385-4F82-BF76-12F6C46477A4}" presName="hierRoot1" presStyleCnt="0"/>
      <dgm:spPr/>
    </dgm:pt>
    <dgm:pt modelId="{7786FCE1-6E40-48DA-B914-7AAAD75E5EF6}" type="pres">
      <dgm:prSet presAssocID="{59BFCF06-8385-4F82-BF76-12F6C46477A4}" presName="composite" presStyleCnt="0"/>
      <dgm:spPr/>
    </dgm:pt>
    <dgm:pt modelId="{DDAAF3F9-0519-429A-8FE3-8271C032B411}" type="pres">
      <dgm:prSet presAssocID="{59BFCF06-8385-4F82-BF76-12F6C46477A4}" presName="background" presStyleLbl="node0" presStyleIdx="1" presStyleCnt="2"/>
      <dgm:spPr>
        <a:gradFill flip="none" rotWithShape="0">
          <a:gsLst>
            <a:gs pos="0">
              <a:srgbClr val="699BFF">
                <a:shade val="30000"/>
                <a:satMod val="115000"/>
              </a:srgbClr>
            </a:gs>
            <a:gs pos="50000">
              <a:srgbClr val="699BFF">
                <a:shade val="67500"/>
                <a:satMod val="115000"/>
              </a:srgbClr>
            </a:gs>
            <a:gs pos="100000">
              <a:srgbClr val="699BFF">
                <a:shade val="100000"/>
                <a:satMod val="115000"/>
              </a:srgbClr>
            </a:gs>
          </a:gsLst>
          <a:lin ang="5400000" scaled="1"/>
          <a:tileRect/>
        </a:gradFill>
        <a:ln>
          <a:noFill/>
        </a:ln>
      </dgm:spPr>
    </dgm:pt>
    <dgm:pt modelId="{C15DE6FB-6DEA-4B97-8F59-74454499C331}" type="pres">
      <dgm:prSet presAssocID="{59BFCF06-8385-4F82-BF76-12F6C46477A4}" presName="text" presStyleLbl="fgAcc0" presStyleIdx="1" presStyleCnt="2">
        <dgm:presLayoutVars>
          <dgm:chPref val="3"/>
        </dgm:presLayoutVars>
      </dgm:prSet>
      <dgm:spPr/>
    </dgm:pt>
    <dgm:pt modelId="{78721BA1-2864-4EBE-BF1B-64326CF7F3AA}" type="pres">
      <dgm:prSet presAssocID="{59BFCF06-8385-4F82-BF76-12F6C46477A4}" presName="hierChild2" presStyleCnt="0"/>
      <dgm:spPr/>
    </dgm:pt>
  </dgm:ptLst>
  <dgm:cxnLst>
    <dgm:cxn modelId="{81986218-AE88-4BE5-86D0-43255E9250BD}" type="presOf" srcId="{59BFCF06-8385-4F82-BF76-12F6C46477A4}" destId="{C15DE6FB-6DEA-4B97-8F59-74454499C331}" srcOrd="0" destOrd="0" presId="urn:microsoft.com/office/officeart/2005/8/layout/hierarchy1"/>
    <dgm:cxn modelId="{233F063D-D060-454B-8E5D-8E25F3054A8D}" srcId="{373784D8-F655-4916-9419-62DBAE85AD90}" destId="{59BFCF06-8385-4F82-BF76-12F6C46477A4}" srcOrd="1" destOrd="0" parTransId="{A1B7525D-E4B9-4225-8C8D-88A93E03B7DE}" sibTransId="{C4E88C8E-33E7-4A9B-B795-D7A9A995DCA9}"/>
    <dgm:cxn modelId="{810C1265-6116-4A56-8D14-8BA072A3A457}" type="presOf" srcId="{373784D8-F655-4916-9419-62DBAE85AD90}" destId="{3AF88B23-59BB-4B30-87AC-41EFBF90B7A6}" srcOrd="0" destOrd="0" presId="urn:microsoft.com/office/officeart/2005/8/layout/hierarchy1"/>
    <dgm:cxn modelId="{7F102790-24A3-48A2-B78B-E02573E7F016}" type="presOf" srcId="{E89A0324-0B90-410B-80D3-CE1D492185FA}" destId="{7653C573-4EC8-43A4-8EA6-9BBFBB334DA8}" srcOrd="0" destOrd="0" presId="urn:microsoft.com/office/officeart/2005/8/layout/hierarchy1"/>
    <dgm:cxn modelId="{4A0F2EE7-DF64-4AC3-9DD4-2AAFF21131ED}" srcId="{373784D8-F655-4916-9419-62DBAE85AD90}" destId="{E89A0324-0B90-410B-80D3-CE1D492185FA}" srcOrd="0" destOrd="0" parTransId="{43A6CD5A-F06D-4FD1-9920-1F99E8A3DC05}" sibTransId="{4F22891F-E9E5-4211-8A7C-B02B7CF1F407}"/>
    <dgm:cxn modelId="{F75FC133-24FD-47E6-999F-A93BE84B2CAA}" type="presParOf" srcId="{3AF88B23-59BB-4B30-87AC-41EFBF90B7A6}" destId="{5E954D14-4EAC-4CE1-BFFD-0D69656229A8}" srcOrd="0" destOrd="0" presId="urn:microsoft.com/office/officeart/2005/8/layout/hierarchy1"/>
    <dgm:cxn modelId="{16DF151E-367B-45EB-87C6-0A14F1D1EF78}" type="presParOf" srcId="{5E954D14-4EAC-4CE1-BFFD-0D69656229A8}" destId="{C9620D4E-6DDB-4FA6-B20E-02C59D81328C}" srcOrd="0" destOrd="0" presId="urn:microsoft.com/office/officeart/2005/8/layout/hierarchy1"/>
    <dgm:cxn modelId="{FE7C3756-266F-472F-9B0A-F850E89009F5}" type="presParOf" srcId="{C9620D4E-6DDB-4FA6-B20E-02C59D81328C}" destId="{E57A5646-7659-4BF4-B318-0B02A3C640B6}" srcOrd="0" destOrd="0" presId="urn:microsoft.com/office/officeart/2005/8/layout/hierarchy1"/>
    <dgm:cxn modelId="{78914BDE-0283-48CD-B888-9077BF2F90BC}" type="presParOf" srcId="{C9620D4E-6DDB-4FA6-B20E-02C59D81328C}" destId="{7653C573-4EC8-43A4-8EA6-9BBFBB334DA8}" srcOrd="1" destOrd="0" presId="urn:microsoft.com/office/officeart/2005/8/layout/hierarchy1"/>
    <dgm:cxn modelId="{35519E7D-CFD0-4E35-A98E-79FFA7F0E85C}" type="presParOf" srcId="{5E954D14-4EAC-4CE1-BFFD-0D69656229A8}" destId="{DAA2F0B8-7A43-43D8-963E-6A013E104D55}" srcOrd="1" destOrd="0" presId="urn:microsoft.com/office/officeart/2005/8/layout/hierarchy1"/>
    <dgm:cxn modelId="{75A54035-E51F-4A52-AB5A-0733EEAB5261}" type="presParOf" srcId="{3AF88B23-59BB-4B30-87AC-41EFBF90B7A6}" destId="{2B968BFC-1A13-4794-8E0F-A99631EAB9AF}" srcOrd="1" destOrd="0" presId="urn:microsoft.com/office/officeart/2005/8/layout/hierarchy1"/>
    <dgm:cxn modelId="{276FB8B7-CCE1-41FF-B119-7186531317AF}" type="presParOf" srcId="{2B968BFC-1A13-4794-8E0F-A99631EAB9AF}" destId="{7786FCE1-6E40-48DA-B914-7AAAD75E5EF6}" srcOrd="0" destOrd="0" presId="urn:microsoft.com/office/officeart/2005/8/layout/hierarchy1"/>
    <dgm:cxn modelId="{1AFC97CA-B0E0-485A-B2E3-E8CC154BEFFB}" type="presParOf" srcId="{7786FCE1-6E40-48DA-B914-7AAAD75E5EF6}" destId="{DDAAF3F9-0519-429A-8FE3-8271C032B411}" srcOrd="0" destOrd="0" presId="urn:microsoft.com/office/officeart/2005/8/layout/hierarchy1"/>
    <dgm:cxn modelId="{59A60F32-8BB0-4356-AF8F-42ABFD0E73F6}" type="presParOf" srcId="{7786FCE1-6E40-48DA-B914-7AAAD75E5EF6}" destId="{C15DE6FB-6DEA-4B97-8F59-74454499C331}" srcOrd="1" destOrd="0" presId="urn:microsoft.com/office/officeart/2005/8/layout/hierarchy1"/>
    <dgm:cxn modelId="{599C91A2-CB57-4542-8330-E83D31D451EA}" type="presParOf" srcId="{2B968BFC-1A13-4794-8E0F-A99631EAB9AF}" destId="{78721BA1-2864-4EBE-BF1B-64326CF7F3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3784D8-F655-4916-9419-62DBAE85AD9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9A0324-0B90-410B-80D3-CE1D492185FA}">
      <dgm:prSet/>
      <dgm:spPr/>
      <dgm:t>
        <a:bodyPr/>
        <a:lstStyle/>
        <a:p>
          <a:r>
            <a:rPr lang="en-GB" dirty="0"/>
            <a:t>App Locker</a:t>
          </a:r>
          <a:endParaRPr lang="en-US" dirty="0"/>
        </a:p>
      </dgm:t>
    </dgm:pt>
    <dgm:pt modelId="{43A6CD5A-F06D-4FD1-9920-1F99E8A3DC05}" type="parTrans" cxnId="{4A0F2EE7-DF64-4AC3-9DD4-2AAFF21131ED}">
      <dgm:prSet/>
      <dgm:spPr/>
      <dgm:t>
        <a:bodyPr/>
        <a:lstStyle/>
        <a:p>
          <a:endParaRPr lang="en-US"/>
        </a:p>
      </dgm:t>
    </dgm:pt>
    <dgm:pt modelId="{4F22891F-E9E5-4211-8A7C-B02B7CF1F407}" type="sibTrans" cxnId="{4A0F2EE7-DF64-4AC3-9DD4-2AAFF21131ED}">
      <dgm:prSet/>
      <dgm:spPr/>
      <dgm:t>
        <a:bodyPr/>
        <a:lstStyle/>
        <a:p>
          <a:endParaRPr lang="en-US"/>
        </a:p>
      </dgm:t>
    </dgm:pt>
    <dgm:pt modelId="{59BFCF06-8385-4F82-BF76-12F6C46477A4}">
      <dgm:prSet/>
      <dgm:spPr/>
      <dgm:t>
        <a:bodyPr/>
        <a:lstStyle/>
        <a:p>
          <a:r>
            <a:rPr lang="en-GB" dirty="0"/>
            <a:t>File Locker</a:t>
          </a:r>
          <a:endParaRPr lang="en-US" dirty="0"/>
        </a:p>
      </dgm:t>
    </dgm:pt>
    <dgm:pt modelId="{A1B7525D-E4B9-4225-8C8D-88A93E03B7DE}" type="parTrans" cxnId="{233F063D-D060-454B-8E5D-8E25F3054A8D}">
      <dgm:prSet/>
      <dgm:spPr/>
      <dgm:t>
        <a:bodyPr/>
        <a:lstStyle/>
        <a:p>
          <a:endParaRPr lang="en-US"/>
        </a:p>
      </dgm:t>
    </dgm:pt>
    <dgm:pt modelId="{C4E88C8E-33E7-4A9B-B795-D7A9A995DCA9}" type="sibTrans" cxnId="{233F063D-D060-454B-8E5D-8E25F3054A8D}">
      <dgm:prSet/>
      <dgm:spPr/>
      <dgm:t>
        <a:bodyPr/>
        <a:lstStyle/>
        <a:p>
          <a:endParaRPr lang="en-US"/>
        </a:p>
      </dgm:t>
    </dgm:pt>
    <dgm:pt modelId="{3AF88B23-59BB-4B30-87AC-41EFBF90B7A6}" type="pres">
      <dgm:prSet presAssocID="{373784D8-F655-4916-9419-62DBAE85AD9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E954D14-4EAC-4CE1-BFFD-0D69656229A8}" type="pres">
      <dgm:prSet presAssocID="{E89A0324-0B90-410B-80D3-CE1D492185FA}" presName="hierRoot1" presStyleCnt="0"/>
      <dgm:spPr/>
    </dgm:pt>
    <dgm:pt modelId="{C9620D4E-6DDB-4FA6-B20E-02C59D81328C}" type="pres">
      <dgm:prSet presAssocID="{E89A0324-0B90-410B-80D3-CE1D492185FA}" presName="composite" presStyleCnt="0"/>
      <dgm:spPr/>
    </dgm:pt>
    <dgm:pt modelId="{E57A5646-7659-4BF4-B318-0B02A3C640B6}" type="pres">
      <dgm:prSet presAssocID="{E89A0324-0B90-410B-80D3-CE1D492185FA}" presName="background" presStyleLbl="node0" presStyleIdx="0" presStyleCnt="2"/>
      <dgm:spPr>
        <a:gradFill flip="none" rotWithShape="0">
          <a:gsLst>
            <a:gs pos="0">
              <a:srgbClr val="699BFF">
                <a:shade val="30000"/>
                <a:satMod val="115000"/>
              </a:srgbClr>
            </a:gs>
            <a:gs pos="50000">
              <a:srgbClr val="699BFF">
                <a:shade val="67500"/>
                <a:satMod val="115000"/>
              </a:srgbClr>
            </a:gs>
            <a:gs pos="100000">
              <a:srgbClr val="699BFF">
                <a:shade val="100000"/>
                <a:satMod val="115000"/>
              </a:srgbClr>
            </a:gs>
          </a:gsLst>
          <a:lin ang="5400000" scaled="1"/>
          <a:tileRect/>
        </a:gradFill>
        <a:ln>
          <a:noFill/>
        </a:ln>
      </dgm:spPr>
    </dgm:pt>
    <dgm:pt modelId="{7653C573-4EC8-43A4-8EA6-9BBFBB334DA8}" type="pres">
      <dgm:prSet presAssocID="{E89A0324-0B90-410B-80D3-CE1D492185FA}" presName="text" presStyleLbl="fgAcc0" presStyleIdx="0" presStyleCnt="2">
        <dgm:presLayoutVars>
          <dgm:chPref val="3"/>
        </dgm:presLayoutVars>
      </dgm:prSet>
      <dgm:spPr/>
    </dgm:pt>
    <dgm:pt modelId="{DAA2F0B8-7A43-43D8-963E-6A013E104D55}" type="pres">
      <dgm:prSet presAssocID="{E89A0324-0B90-410B-80D3-CE1D492185FA}" presName="hierChild2" presStyleCnt="0"/>
      <dgm:spPr/>
    </dgm:pt>
    <dgm:pt modelId="{2B968BFC-1A13-4794-8E0F-A99631EAB9AF}" type="pres">
      <dgm:prSet presAssocID="{59BFCF06-8385-4F82-BF76-12F6C46477A4}" presName="hierRoot1" presStyleCnt="0"/>
      <dgm:spPr/>
    </dgm:pt>
    <dgm:pt modelId="{7786FCE1-6E40-48DA-B914-7AAAD75E5EF6}" type="pres">
      <dgm:prSet presAssocID="{59BFCF06-8385-4F82-BF76-12F6C46477A4}" presName="composite" presStyleCnt="0"/>
      <dgm:spPr/>
    </dgm:pt>
    <dgm:pt modelId="{DDAAF3F9-0519-429A-8FE3-8271C032B411}" type="pres">
      <dgm:prSet presAssocID="{59BFCF06-8385-4F82-BF76-12F6C46477A4}" presName="background" presStyleLbl="node0" presStyleIdx="1" presStyleCnt="2"/>
      <dgm:spPr>
        <a:gradFill flip="none" rotWithShape="0">
          <a:gsLst>
            <a:gs pos="0">
              <a:srgbClr val="699BFF">
                <a:shade val="30000"/>
                <a:satMod val="115000"/>
              </a:srgbClr>
            </a:gs>
            <a:gs pos="50000">
              <a:srgbClr val="699BFF">
                <a:shade val="67500"/>
                <a:satMod val="115000"/>
              </a:srgbClr>
            </a:gs>
            <a:gs pos="100000">
              <a:srgbClr val="699BFF">
                <a:shade val="100000"/>
                <a:satMod val="115000"/>
              </a:srgbClr>
            </a:gs>
          </a:gsLst>
          <a:lin ang="5400000" scaled="1"/>
          <a:tileRect/>
        </a:gradFill>
        <a:ln>
          <a:noFill/>
        </a:ln>
      </dgm:spPr>
    </dgm:pt>
    <dgm:pt modelId="{C15DE6FB-6DEA-4B97-8F59-74454499C331}" type="pres">
      <dgm:prSet presAssocID="{59BFCF06-8385-4F82-BF76-12F6C46477A4}" presName="text" presStyleLbl="fgAcc0" presStyleIdx="1" presStyleCnt="2">
        <dgm:presLayoutVars>
          <dgm:chPref val="3"/>
        </dgm:presLayoutVars>
      </dgm:prSet>
      <dgm:spPr/>
    </dgm:pt>
    <dgm:pt modelId="{78721BA1-2864-4EBE-BF1B-64326CF7F3AA}" type="pres">
      <dgm:prSet presAssocID="{59BFCF06-8385-4F82-BF76-12F6C46477A4}" presName="hierChild2" presStyleCnt="0"/>
      <dgm:spPr/>
    </dgm:pt>
  </dgm:ptLst>
  <dgm:cxnLst>
    <dgm:cxn modelId="{81986218-AE88-4BE5-86D0-43255E9250BD}" type="presOf" srcId="{59BFCF06-8385-4F82-BF76-12F6C46477A4}" destId="{C15DE6FB-6DEA-4B97-8F59-74454499C331}" srcOrd="0" destOrd="0" presId="urn:microsoft.com/office/officeart/2005/8/layout/hierarchy1"/>
    <dgm:cxn modelId="{233F063D-D060-454B-8E5D-8E25F3054A8D}" srcId="{373784D8-F655-4916-9419-62DBAE85AD90}" destId="{59BFCF06-8385-4F82-BF76-12F6C46477A4}" srcOrd="1" destOrd="0" parTransId="{A1B7525D-E4B9-4225-8C8D-88A93E03B7DE}" sibTransId="{C4E88C8E-33E7-4A9B-B795-D7A9A995DCA9}"/>
    <dgm:cxn modelId="{810C1265-6116-4A56-8D14-8BA072A3A457}" type="presOf" srcId="{373784D8-F655-4916-9419-62DBAE85AD90}" destId="{3AF88B23-59BB-4B30-87AC-41EFBF90B7A6}" srcOrd="0" destOrd="0" presId="urn:microsoft.com/office/officeart/2005/8/layout/hierarchy1"/>
    <dgm:cxn modelId="{7F102790-24A3-48A2-B78B-E02573E7F016}" type="presOf" srcId="{E89A0324-0B90-410B-80D3-CE1D492185FA}" destId="{7653C573-4EC8-43A4-8EA6-9BBFBB334DA8}" srcOrd="0" destOrd="0" presId="urn:microsoft.com/office/officeart/2005/8/layout/hierarchy1"/>
    <dgm:cxn modelId="{4A0F2EE7-DF64-4AC3-9DD4-2AAFF21131ED}" srcId="{373784D8-F655-4916-9419-62DBAE85AD90}" destId="{E89A0324-0B90-410B-80D3-CE1D492185FA}" srcOrd="0" destOrd="0" parTransId="{43A6CD5A-F06D-4FD1-9920-1F99E8A3DC05}" sibTransId="{4F22891F-E9E5-4211-8A7C-B02B7CF1F407}"/>
    <dgm:cxn modelId="{F75FC133-24FD-47E6-999F-A93BE84B2CAA}" type="presParOf" srcId="{3AF88B23-59BB-4B30-87AC-41EFBF90B7A6}" destId="{5E954D14-4EAC-4CE1-BFFD-0D69656229A8}" srcOrd="0" destOrd="0" presId="urn:microsoft.com/office/officeart/2005/8/layout/hierarchy1"/>
    <dgm:cxn modelId="{16DF151E-367B-45EB-87C6-0A14F1D1EF78}" type="presParOf" srcId="{5E954D14-4EAC-4CE1-BFFD-0D69656229A8}" destId="{C9620D4E-6DDB-4FA6-B20E-02C59D81328C}" srcOrd="0" destOrd="0" presId="urn:microsoft.com/office/officeart/2005/8/layout/hierarchy1"/>
    <dgm:cxn modelId="{FE7C3756-266F-472F-9B0A-F850E89009F5}" type="presParOf" srcId="{C9620D4E-6DDB-4FA6-B20E-02C59D81328C}" destId="{E57A5646-7659-4BF4-B318-0B02A3C640B6}" srcOrd="0" destOrd="0" presId="urn:microsoft.com/office/officeart/2005/8/layout/hierarchy1"/>
    <dgm:cxn modelId="{78914BDE-0283-48CD-B888-9077BF2F90BC}" type="presParOf" srcId="{C9620D4E-6DDB-4FA6-B20E-02C59D81328C}" destId="{7653C573-4EC8-43A4-8EA6-9BBFBB334DA8}" srcOrd="1" destOrd="0" presId="urn:microsoft.com/office/officeart/2005/8/layout/hierarchy1"/>
    <dgm:cxn modelId="{35519E7D-CFD0-4E35-A98E-79FFA7F0E85C}" type="presParOf" srcId="{5E954D14-4EAC-4CE1-BFFD-0D69656229A8}" destId="{DAA2F0B8-7A43-43D8-963E-6A013E104D55}" srcOrd="1" destOrd="0" presId="urn:microsoft.com/office/officeart/2005/8/layout/hierarchy1"/>
    <dgm:cxn modelId="{75A54035-E51F-4A52-AB5A-0733EEAB5261}" type="presParOf" srcId="{3AF88B23-59BB-4B30-87AC-41EFBF90B7A6}" destId="{2B968BFC-1A13-4794-8E0F-A99631EAB9AF}" srcOrd="1" destOrd="0" presId="urn:microsoft.com/office/officeart/2005/8/layout/hierarchy1"/>
    <dgm:cxn modelId="{276FB8B7-CCE1-41FF-B119-7186531317AF}" type="presParOf" srcId="{2B968BFC-1A13-4794-8E0F-A99631EAB9AF}" destId="{7786FCE1-6E40-48DA-B914-7AAAD75E5EF6}" srcOrd="0" destOrd="0" presId="urn:microsoft.com/office/officeart/2005/8/layout/hierarchy1"/>
    <dgm:cxn modelId="{1AFC97CA-B0E0-485A-B2E3-E8CC154BEFFB}" type="presParOf" srcId="{7786FCE1-6E40-48DA-B914-7AAAD75E5EF6}" destId="{DDAAF3F9-0519-429A-8FE3-8271C032B411}" srcOrd="0" destOrd="0" presId="urn:microsoft.com/office/officeart/2005/8/layout/hierarchy1"/>
    <dgm:cxn modelId="{59A60F32-8BB0-4356-AF8F-42ABFD0E73F6}" type="presParOf" srcId="{7786FCE1-6E40-48DA-B914-7AAAD75E5EF6}" destId="{C15DE6FB-6DEA-4B97-8F59-74454499C331}" srcOrd="1" destOrd="0" presId="urn:microsoft.com/office/officeart/2005/8/layout/hierarchy1"/>
    <dgm:cxn modelId="{599C91A2-CB57-4542-8330-E83D31D451EA}" type="presParOf" srcId="{2B968BFC-1A13-4794-8E0F-A99631EAB9AF}" destId="{78721BA1-2864-4EBE-BF1B-64326CF7F3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CB3A01-7E80-459D-BBF5-3D94AF08F2D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8FBD351-2DDA-46A9-83B9-3C92FE098B45}">
      <dgm:prSet custT="1"/>
      <dgm:spPr>
        <a:ln>
          <a:noFill/>
        </a:ln>
      </dgm:spPr>
      <dgm:t>
        <a:bodyPr/>
        <a:lstStyle/>
        <a:p>
          <a:r>
            <a:rPr lang="en-GB" sz="2000" dirty="0"/>
            <a:t>People are becoming more reliant on </a:t>
          </a:r>
          <a:r>
            <a:rPr lang="en-GB" sz="2000"/>
            <a:t>their smartphones</a:t>
          </a:r>
          <a:endParaRPr lang="en-US" sz="2000" dirty="0"/>
        </a:p>
      </dgm:t>
    </dgm:pt>
    <dgm:pt modelId="{F664D44C-B6BD-48ED-98B7-706F610C126F}" type="parTrans" cxnId="{05EE0FAA-6628-41F4-A545-32DF2CFE540B}">
      <dgm:prSet/>
      <dgm:spPr/>
      <dgm:t>
        <a:bodyPr/>
        <a:lstStyle/>
        <a:p>
          <a:endParaRPr lang="en-US"/>
        </a:p>
      </dgm:t>
    </dgm:pt>
    <dgm:pt modelId="{80C77553-881E-4B4F-95E3-FDC74B7F06BB}" type="sibTrans" cxnId="{05EE0FAA-6628-41F4-A545-32DF2CFE540B}">
      <dgm:prSet/>
      <dgm:spPr/>
      <dgm:t>
        <a:bodyPr/>
        <a:lstStyle/>
        <a:p>
          <a:endParaRPr lang="en-US"/>
        </a:p>
      </dgm:t>
    </dgm:pt>
    <dgm:pt modelId="{DA29FCCD-88BA-4445-88B7-B309D71BB570}">
      <dgm:prSet custT="1"/>
      <dgm:spPr>
        <a:ln>
          <a:noFill/>
        </a:ln>
      </dgm:spPr>
      <dgm:t>
        <a:bodyPr/>
        <a:lstStyle/>
        <a:p>
          <a:r>
            <a:rPr lang="en-GB" sz="2000" dirty="0"/>
            <a:t>Smartphone manufacturers are inconsistent with their device security policy</a:t>
          </a:r>
          <a:endParaRPr lang="en-US" sz="2000" dirty="0"/>
        </a:p>
      </dgm:t>
    </dgm:pt>
    <dgm:pt modelId="{B1A605AF-0C01-434C-B43C-73080B71D871}" type="parTrans" cxnId="{41703DCC-936E-4E67-A97C-B8A195199DB0}">
      <dgm:prSet/>
      <dgm:spPr/>
      <dgm:t>
        <a:bodyPr/>
        <a:lstStyle/>
        <a:p>
          <a:endParaRPr lang="en-US"/>
        </a:p>
      </dgm:t>
    </dgm:pt>
    <dgm:pt modelId="{564D42A4-56CF-4571-B8BC-1D7E9E0B4692}" type="sibTrans" cxnId="{41703DCC-936E-4E67-A97C-B8A195199DB0}">
      <dgm:prSet/>
      <dgm:spPr/>
      <dgm:t>
        <a:bodyPr/>
        <a:lstStyle/>
        <a:p>
          <a:endParaRPr lang="en-US"/>
        </a:p>
      </dgm:t>
    </dgm:pt>
    <dgm:pt modelId="{B8292356-7937-45FE-B7B0-34AF4D6D8A3F}">
      <dgm:prSet custT="1"/>
      <dgm:spPr>
        <a:ln>
          <a:noFill/>
        </a:ln>
      </dgm:spPr>
      <dgm:t>
        <a:bodyPr/>
        <a:lstStyle/>
        <a:p>
          <a:r>
            <a:rPr lang="en-GB" sz="2000" dirty="0"/>
            <a:t>Only 30% of devices are running Android 12 (</a:t>
          </a:r>
          <a:r>
            <a:rPr lang="en-GB" sz="2000" dirty="0" err="1"/>
            <a:t>Statcounter</a:t>
          </a:r>
          <a:r>
            <a:rPr lang="en-GB" sz="2000" dirty="0"/>
            <a:t>, 2022)</a:t>
          </a:r>
          <a:endParaRPr lang="en-US" sz="2000" dirty="0"/>
        </a:p>
      </dgm:t>
    </dgm:pt>
    <dgm:pt modelId="{18F2E2DF-5ED3-43AF-BC93-033D8C686EB4}" type="parTrans" cxnId="{FC9ACAF1-A77B-4E1C-B4A1-015D390B606A}">
      <dgm:prSet/>
      <dgm:spPr/>
      <dgm:t>
        <a:bodyPr/>
        <a:lstStyle/>
        <a:p>
          <a:endParaRPr lang="en-US"/>
        </a:p>
      </dgm:t>
    </dgm:pt>
    <dgm:pt modelId="{64E76908-8671-4875-B7E6-C92CF40E5879}" type="sibTrans" cxnId="{FC9ACAF1-A77B-4E1C-B4A1-015D390B606A}">
      <dgm:prSet/>
      <dgm:spPr/>
      <dgm:t>
        <a:bodyPr/>
        <a:lstStyle/>
        <a:p>
          <a:endParaRPr lang="en-US"/>
        </a:p>
      </dgm:t>
    </dgm:pt>
    <dgm:pt modelId="{AA7D45EC-3B88-495D-AAEF-EC99D89F15BB}">
      <dgm:prSet custT="1"/>
      <dgm:spPr>
        <a:ln>
          <a:noFill/>
        </a:ln>
      </dgm:spPr>
      <dgm:t>
        <a:bodyPr/>
        <a:lstStyle/>
        <a:p>
          <a:r>
            <a:rPr lang="en-GB" sz="2000" dirty="0"/>
            <a:t>Would need multiple apps to cover every aspect of security on their Android devices</a:t>
          </a:r>
          <a:endParaRPr lang="en-US" sz="2000" dirty="0"/>
        </a:p>
      </dgm:t>
    </dgm:pt>
    <dgm:pt modelId="{3B514115-EE58-410E-825A-E17703A1C3B0}" type="parTrans" cxnId="{EA81EB7A-656E-4D1D-AA1D-EC0EF243C50D}">
      <dgm:prSet/>
      <dgm:spPr/>
      <dgm:t>
        <a:bodyPr/>
        <a:lstStyle/>
        <a:p>
          <a:endParaRPr lang="en-US"/>
        </a:p>
      </dgm:t>
    </dgm:pt>
    <dgm:pt modelId="{9E3F1014-A6CB-43A4-AF5C-71D7B05C91DC}" type="sibTrans" cxnId="{EA81EB7A-656E-4D1D-AA1D-EC0EF243C50D}">
      <dgm:prSet/>
      <dgm:spPr/>
      <dgm:t>
        <a:bodyPr/>
        <a:lstStyle/>
        <a:p>
          <a:endParaRPr lang="en-US"/>
        </a:p>
      </dgm:t>
    </dgm:pt>
    <dgm:pt modelId="{F05A4012-D6ED-4CE9-8AE1-3A575F30D7F4}">
      <dgm:prSet custT="1"/>
      <dgm:spPr>
        <a:ln>
          <a:noFill/>
        </a:ln>
      </dgm:spPr>
      <dgm:t>
        <a:bodyPr/>
        <a:lstStyle/>
        <a:p>
          <a:r>
            <a:rPr lang="en-GB" sz="2000" dirty="0"/>
            <a:t>Mainstream companies, such as McAfee and Norton, require some form of payment</a:t>
          </a:r>
          <a:endParaRPr lang="en-US" sz="2000" dirty="0"/>
        </a:p>
      </dgm:t>
    </dgm:pt>
    <dgm:pt modelId="{D0A68248-BF3F-496E-AB3D-49E1EDF46362}" type="parTrans" cxnId="{C7EED721-DD3E-414B-A11A-21B48B75B30B}">
      <dgm:prSet/>
      <dgm:spPr/>
      <dgm:t>
        <a:bodyPr/>
        <a:lstStyle/>
        <a:p>
          <a:endParaRPr lang="en-US"/>
        </a:p>
      </dgm:t>
    </dgm:pt>
    <dgm:pt modelId="{AB464F89-DAE4-4693-BDE4-40105FE7DB65}" type="sibTrans" cxnId="{C7EED721-DD3E-414B-A11A-21B48B75B30B}">
      <dgm:prSet/>
      <dgm:spPr/>
      <dgm:t>
        <a:bodyPr/>
        <a:lstStyle/>
        <a:p>
          <a:endParaRPr lang="en-US"/>
        </a:p>
      </dgm:t>
    </dgm:pt>
    <dgm:pt modelId="{EE52A2AF-E981-48E6-868B-3AA2FBA50760}" type="pres">
      <dgm:prSet presAssocID="{04CB3A01-7E80-459D-BBF5-3D94AF08F2D9}" presName="diagram" presStyleCnt="0">
        <dgm:presLayoutVars>
          <dgm:dir/>
          <dgm:resizeHandles val="exact"/>
        </dgm:presLayoutVars>
      </dgm:prSet>
      <dgm:spPr/>
    </dgm:pt>
    <dgm:pt modelId="{46B39770-07AA-4129-AF9B-3F7FEA5A7710}" type="pres">
      <dgm:prSet presAssocID="{18FBD351-2DDA-46A9-83B9-3C92FE098B45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5A0D0EDC-0105-4A8F-AAA4-2989F20C4958}" type="pres">
      <dgm:prSet presAssocID="{80C77553-881E-4B4F-95E3-FDC74B7F06BB}" presName="sibTrans" presStyleCnt="0"/>
      <dgm:spPr/>
    </dgm:pt>
    <dgm:pt modelId="{FE55578F-C099-4D5F-AA97-A9B0010A10F9}" type="pres">
      <dgm:prSet presAssocID="{DA29FCCD-88BA-4445-88B7-B309D71BB570}" presName="node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1AFA876B-99B6-4419-862B-35947BD92266}" type="pres">
      <dgm:prSet presAssocID="{564D42A4-56CF-4571-B8BC-1D7E9E0B4692}" presName="sibTrans" presStyleCnt="0"/>
      <dgm:spPr/>
    </dgm:pt>
    <dgm:pt modelId="{FF06AAF2-C985-463F-A65F-51320395C0BC}" type="pres">
      <dgm:prSet presAssocID="{B8292356-7937-45FE-B7B0-34AF4D6D8A3F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48B9D835-E257-478C-83B7-5788FA3C6B3F}" type="pres">
      <dgm:prSet presAssocID="{64E76908-8671-4875-B7E6-C92CF40E5879}" presName="sibTrans" presStyleCnt="0"/>
      <dgm:spPr/>
    </dgm:pt>
    <dgm:pt modelId="{F1C6D121-AD2E-485D-8EA5-D71F93D77148}" type="pres">
      <dgm:prSet presAssocID="{AA7D45EC-3B88-495D-AAEF-EC99D89F15BB}" presName="node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2BF09191-2FD7-464C-B74F-24B02BDD8537}" type="pres">
      <dgm:prSet presAssocID="{9E3F1014-A6CB-43A4-AF5C-71D7B05C91DC}" presName="sibTrans" presStyleCnt="0"/>
      <dgm:spPr/>
    </dgm:pt>
    <dgm:pt modelId="{414AF9BB-5EAB-4195-B3C0-B6C908A1D646}" type="pres">
      <dgm:prSet presAssocID="{F05A4012-D6ED-4CE9-8AE1-3A575F30D7F4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3BB4351E-EE7E-47D0-82D5-D483059899FE}" type="presOf" srcId="{04CB3A01-7E80-459D-BBF5-3D94AF08F2D9}" destId="{EE52A2AF-E981-48E6-868B-3AA2FBA50760}" srcOrd="0" destOrd="0" presId="urn:microsoft.com/office/officeart/2005/8/layout/default"/>
    <dgm:cxn modelId="{C7EED721-DD3E-414B-A11A-21B48B75B30B}" srcId="{04CB3A01-7E80-459D-BBF5-3D94AF08F2D9}" destId="{F05A4012-D6ED-4CE9-8AE1-3A575F30D7F4}" srcOrd="4" destOrd="0" parTransId="{D0A68248-BF3F-496E-AB3D-49E1EDF46362}" sibTransId="{AB464F89-DAE4-4693-BDE4-40105FE7DB65}"/>
    <dgm:cxn modelId="{12704C2A-4533-45DF-986B-F0417A187634}" type="presOf" srcId="{DA29FCCD-88BA-4445-88B7-B309D71BB570}" destId="{FE55578F-C099-4D5F-AA97-A9B0010A10F9}" srcOrd="0" destOrd="0" presId="urn:microsoft.com/office/officeart/2005/8/layout/default"/>
    <dgm:cxn modelId="{EA81EB7A-656E-4D1D-AA1D-EC0EF243C50D}" srcId="{04CB3A01-7E80-459D-BBF5-3D94AF08F2D9}" destId="{AA7D45EC-3B88-495D-AAEF-EC99D89F15BB}" srcOrd="3" destOrd="0" parTransId="{3B514115-EE58-410E-825A-E17703A1C3B0}" sibTransId="{9E3F1014-A6CB-43A4-AF5C-71D7B05C91DC}"/>
    <dgm:cxn modelId="{05EE0FAA-6628-41F4-A545-32DF2CFE540B}" srcId="{04CB3A01-7E80-459D-BBF5-3D94AF08F2D9}" destId="{18FBD351-2DDA-46A9-83B9-3C92FE098B45}" srcOrd="0" destOrd="0" parTransId="{F664D44C-B6BD-48ED-98B7-706F610C126F}" sibTransId="{80C77553-881E-4B4F-95E3-FDC74B7F06BB}"/>
    <dgm:cxn modelId="{F1A757B7-5665-4999-8B9B-B8A3B8D49811}" type="presOf" srcId="{AA7D45EC-3B88-495D-AAEF-EC99D89F15BB}" destId="{F1C6D121-AD2E-485D-8EA5-D71F93D77148}" srcOrd="0" destOrd="0" presId="urn:microsoft.com/office/officeart/2005/8/layout/default"/>
    <dgm:cxn modelId="{41703DCC-936E-4E67-A97C-B8A195199DB0}" srcId="{04CB3A01-7E80-459D-BBF5-3D94AF08F2D9}" destId="{DA29FCCD-88BA-4445-88B7-B309D71BB570}" srcOrd="1" destOrd="0" parTransId="{B1A605AF-0C01-434C-B43C-73080B71D871}" sibTransId="{564D42A4-56CF-4571-B8BC-1D7E9E0B4692}"/>
    <dgm:cxn modelId="{973653E7-F4CB-415B-9DDD-E8058A0954E9}" type="presOf" srcId="{18FBD351-2DDA-46A9-83B9-3C92FE098B45}" destId="{46B39770-07AA-4129-AF9B-3F7FEA5A7710}" srcOrd="0" destOrd="0" presId="urn:microsoft.com/office/officeart/2005/8/layout/default"/>
    <dgm:cxn modelId="{1FA879F1-BF5E-44A7-9D24-2D372181E377}" type="presOf" srcId="{B8292356-7937-45FE-B7B0-34AF4D6D8A3F}" destId="{FF06AAF2-C985-463F-A65F-51320395C0BC}" srcOrd="0" destOrd="0" presId="urn:microsoft.com/office/officeart/2005/8/layout/default"/>
    <dgm:cxn modelId="{FC9ACAF1-A77B-4E1C-B4A1-015D390B606A}" srcId="{04CB3A01-7E80-459D-BBF5-3D94AF08F2D9}" destId="{B8292356-7937-45FE-B7B0-34AF4D6D8A3F}" srcOrd="2" destOrd="0" parTransId="{18F2E2DF-5ED3-43AF-BC93-033D8C686EB4}" sibTransId="{64E76908-8671-4875-B7E6-C92CF40E5879}"/>
    <dgm:cxn modelId="{AA2217F6-1476-4A69-AE10-C5BC9BA67528}" type="presOf" srcId="{F05A4012-D6ED-4CE9-8AE1-3A575F30D7F4}" destId="{414AF9BB-5EAB-4195-B3C0-B6C908A1D646}" srcOrd="0" destOrd="0" presId="urn:microsoft.com/office/officeart/2005/8/layout/default"/>
    <dgm:cxn modelId="{4D39A5F0-07E0-4C76-BFB6-70F1A58036E1}" type="presParOf" srcId="{EE52A2AF-E981-48E6-868B-3AA2FBA50760}" destId="{46B39770-07AA-4129-AF9B-3F7FEA5A7710}" srcOrd="0" destOrd="0" presId="urn:microsoft.com/office/officeart/2005/8/layout/default"/>
    <dgm:cxn modelId="{78263BE9-20F4-4C2E-BFE2-08FF64CE61A4}" type="presParOf" srcId="{EE52A2AF-E981-48E6-868B-3AA2FBA50760}" destId="{5A0D0EDC-0105-4A8F-AAA4-2989F20C4958}" srcOrd="1" destOrd="0" presId="urn:microsoft.com/office/officeart/2005/8/layout/default"/>
    <dgm:cxn modelId="{AD52F2E9-D75A-4CBB-B143-E9BEC2194957}" type="presParOf" srcId="{EE52A2AF-E981-48E6-868B-3AA2FBA50760}" destId="{FE55578F-C099-4D5F-AA97-A9B0010A10F9}" srcOrd="2" destOrd="0" presId="urn:microsoft.com/office/officeart/2005/8/layout/default"/>
    <dgm:cxn modelId="{3FB1480A-722C-43B4-BD53-28C2400C758A}" type="presParOf" srcId="{EE52A2AF-E981-48E6-868B-3AA2FBA50760}" destId="{1AFA876B-99B6-4419-862B-35947BD92266}" srcOrd="3" destOrd="0" presId="urn:microsoft.com/office/officeart/2005/8/layout/default"/>
    <dgm:cxn modelId="{D8407A64-7FAF-488D-895C-5DDAFDBB3B53}" type="presParOf" srcId="{EE52A2AF-E981-48E6-868B-3AA2FBA50760}" destId="{FF06AAF2-C985-463F-A65F-51320395C0BC}" srcOrd="4" destOrd="0" presId="urn:microsoft.com/office/officeart/2005/8/layout/default"/>
    <dgm:cxn modelId="{46EC7C03-3FDA-4432-8864-5EDDF080BC5A}" type="presParOf" srcId="{EE52A2AF-E981-48E6-868B-3AA2FBA50760}" destId="{48B9D835-E257-478C-83B7-5788FA3C6B3F}" srcOrd="5" destOrd="0" presId="urn:microsoft.com/office/officeart/2005/8/layout/default"/>
    <dgm:cxn modelId="{8B8643D5-8D9A-432A-B720-E07ECC2C8880}" type="presParOf" srcId="{EE52A2AF-E981-48E6-868B-3AA2FBA50760}" destId="{F1C6D121-AD2E-485D-8EA5-D71F93D77148}" srcOrd="6" destOrd="0" presId="urn:microsoft.com/office/officeart/2005/8/layout/default"/>
    <dgm:cxn modelId="{FF10245A-8279-4465-BAF0-ECA11FDD555F}" type="presParOf" srcId="{EE52A2AF-E981-48E6-868B-3AA2FBA50760}" destId="{2BF09191-2FD7-464C-B74F-24B02BDD8537}" srcOrd="7" destOrd="0" presId="urn:microsoft.com/office/officeart/2005/8/layout/default"/>
    <dgm:cxn modelId="{92952E24-911E-4A0E-934F-0ED242825561}" type="presParOf" srcId="{EE52A2AF-E981-48E6-868B-3AA2FBA50760}" destId="{414AF9BB-5EAB-4195-B3C0-B6C908A1D64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91CCF5-519B-443B-A1B8-CE4A415F372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3186BC-5902-4B35-9C41-7582A662D6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Focus heavily on the UI of each module</a:t>
          </a:r>
        </a:p>
      </dgm:t>
    </dgm:pt>
    <dgm:pt modelId="{7E71F552-32DB-45E1-86D1-EB230CE9558F}" type="parTrans" cxnId="{E2360FC9-735A-4F8B-A85B-31EF5166D787}">
      <dgm:prSet/>
      <dgm:spPr/>
      <dgm:t>
        <a:bodyPr/>
        <a:lstStyle/>
        <a:p>
          <a:endParaRPr lang="en-US"/>
        </a:p>
      </dgm:t>
    </dgm:pt>
    <dgm:pt modelId="{76CDF669-8C47-439F-B020-82268C392B26}" type="sibTrans" cxnId="{E2360FC9-735A-4F8B-A85B-31EF5166D787}">
      <dgm:prSet/>
      <dgm:spPr/>
      <dgm:t>
        <a:bodyPr/>
        <a:lstStyle/>
        <a:p>
          <a:endParaRPr lang="en-US"/>
        </a:p>
      </dgm:t>
    </dgm:pt>
    <dgm:pt modelId="{E2273731-89AF-48B7-9436-F7F4ECAD42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Focus heavily on the main menu UI</a:t>
          </a:r>
        </a:p>
      </dgm:t>
    </dgm:pt>
    <dgm:pt modelId="{A53EC455-C189-4F45-AE51-0B150B6CC650}" type="parTrans" cxnId="{5F9F6D32-6F8C-4B50-8725-D4EB3855A405}">
      <dgm:prSet/>
      <dgm:spPr/>
      <dgm:t>
        <a:bodyPr/>
        <a:lstStyle/>
        <a:p>
          <a:endParaRPr lang="en-US"/>
        </a:p>
      </dgm:t>
    </dgm:pt>
    <dgm:pt modelId="{035BDB10-983E-4624-A459-3F3597ECB8A5}" type="sibTrans" cxnId="{5F9F6D32-6F8C-4B50-8725-D4EB3855A405}">
      <dgm:prSet/>
      <dgm:spPr/>
      <dgm:t>
        <a:bodyPr/>
        <a:lstStyle/>
        <a:p>
          <a:endParaRPr lang="en-US"/>
        </a:p>
      </dgm:t>
    </dgm:pt>
    <dgm:pt modelId="{54535B58-B586-4915-BA28-B0468314DE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 the app locker</a:t>
          </a:r>
        </a:p>
      </dgm:t>
    </dgm:pt>
    <dgm:pt modelId="{97E9412C-A7A0-4A0C-8046-F69AE093CEA3}" type="parTrans" cxnId="{67CC2A96-18B3-4062-AE67-FC51AFC320AB}">
      <dgm:prSet/>
      <dgm:spPr/>
      <dgm:t>
        <a:bodyPr/>
        <a:lstStyle/>
        <a:p>
          <a:endParaRPr lang="en-US"/>
        </a:p>
      </dgm:t>
    </dgm:pt>
    <dgm:pt modelId="{418EEBB5-2C21-4683-9EC0-31CE72B2721C}" type="sibTrans" cxnId="{67CC2A96-18B3-4062-AE67-FC51AFC320AB}">
      <dgm:prSet/>
      <dgm:spPr/>
      <dgm:t>
        <a:bodyPr/>
        <a:lstStyle/>
        <a:p>
          <a:endParaRPr lang="en-US"/>
        </a:p>
      </dgm:t>
    </dgm:pt>
    <dgm:pt modelId="{595F48ED-9639-4083-A223-F1692E9740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Combine all background services to improve efficiency   		</a:t>
          </a:r>
        </a:p>
      </dgm:t>
    </dgm:pt>
    <dgm:pt modelId="{4E175988-4CA7-450D-BC2B-1F1E2E8C6DE2}" type="parTrans" cxnId="{A57A4683-2C66-4D1C-B1C3-4D42A7D10E53}">
      <dgm:prSet/>
      <dgm:spPr/>
      <dgm:t>
        <a:bodyPr/>
        <a:lstStyle/>
        <a:p>
          <a:endParaRPr lang="en-US"/>
        </a:p>
      </dgm:t>
    </dgm:pt>
    <dgm:pt modelId="{E03996A6-F4A4-4809-BAA5-1E9A417306FC}" type="sibTrans" cxnId="{A57A4683-2C66-4D1C-B1C3-4D42A7D10E53}">
      <dgm:prSet/>
      <dgm:spPr/>
      <dgm:t>
        <a:bodyPr/>
        <a:lstStyle/>
        <a:p>
          <a:endParaRPr lang="en-US"/>
        </a:p>
      </dgm:t>
    </dgm:pt>
    <dgm:pt modelId="{829055B5-10FE-4C83-B2EF-8A51233F5319}" type="pres">
      <dgm:prSet presAssocID="{7491CCF5-519B-443B-A1B8-CE4A415F372C}" presName="root" presStyleCnt="0">
        <dgm:presLayoutVars>
          <dgm:dir/>
          <dgm:resizeHandles val="exact"/>
        </dgm:presLayoutVars>
      </dgm:prSet>
      <dgm:spPr/>
    </dgm:pt>
    <dgm:pt modelId="{91AADCB8-EA86-44DF-9BAB-50BAD0886ADD}" type="pres">
      <dgm:prSet presAssocID="{AF3186BC-5902-4B35-9C41-7582A662D6BF}" presName="compNode" presStyleCnt="0"/>
      <dgm:spPr/>
    </dgm:pt>
    <dgm:pt modelId="{25067E00-6AA8-47D6-B247-3DFCE882FE86}" type="pres">
      <dgm:prSet presAssocID="{AF3186BC-5902-4B35-9C41-7582A662D6BF}" presName="bgRect" presStyleLbl="bgShp" presStyleIdx="0" presStyleCnt="4"/>
      <dgm:spPr>
        <a:solidFill>
          <a:schemeClr val="accent1">
            <a:lumMod val="50000"/>
          </a:schemeClr>
        </a:solidFill>
      </dgm:spPr>
    </dgm:pt>
    <dgm:pt modelId="{1E05ED01-BA50-43BB-A146-450067A39ED1}" type="pres">
      <dgm:prSet presAssocID="{AF3186BC-5902-4B35-9C41-7582A662D6B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yers Design with solid fill"/>
        </a:ext>
      </dgm:extLst>
    </dgm:pt>
    <dgm:pt modelId="{B5F9469D-2942-4209-B268-5C13285E9DFB}" type="pres">
      <dgm:prSet presAssocID="{AF3186BC-5902-4B35-9C41-7582A662D6BF}" presName="spaceRect" presStyleCnt="0"/>
      <dgm:spPr/>
    </dgm:pt>
    <dgm:pt modelId="{5548AB2A-096B-431A-B34D-C944A7BE2FCD}" type="pres">
      <dgm:prSet presAssocID="{AF3186BC-5902-4B35-9C41-7582A662D6BF}" presName="parTx" presStyleLbl="revTx" presStyleIdx="0" presStyleCnt="4">
        <dgm:presLayoutVars>
          <dgm:chMax val="0"/>
          <dgm:chPref val="0"/>
        </dgm:presLayoutVars>
      </dgm:prSet>
      <dgm:spPr/>
    </dgm:pt>
    <dgm:pt modelId="{84AC925F-8BAA-44D4-9012-2EA8565270D3}" type="pres">
      <dgm:prSet presAssocID="{76CDF669-8C47-439F-B020-82268C392B26}" presName="sibTrans" presStyleCnt="0"/>
      <dgm:spPr/>
    </dgm:pt>
    <dgm:pt modelId="{D36A5AFE-94E1-4435-95F4-CF5F187435EB}" type="pres">
      <dgm:prSet presAssocID="{E2273731-89AF-48B7-9436-F7F4ECAD42CA}" presName="compNode" presStyleCnt="0"/>
      <dgm:spPr/>
    </dgm:pt>
    <dgm:pt modelId="{B6A281BA-84AB-4824-B4BB-10E69796B341}" type="pres">
      <dgm:prSet presAssocID="{E2273731-89AF-48B7-9436-F7F4ECAD42CA}" presName="bgRect" presStyleLbl="bgShp" presStyleIdx="1" presStyleCnt="4"/>
      <dgm:spPr>
        <a:solidFill>
          <a:schemeClr val="accent1">
            <a:lumMod val="75000"/>
          </a:schemeClr>
        </a:solidFill>
      </dgm:spPr>
    </dgm:pt>
    <dgm:pt modelId="{FF54A058-7923-40A2-A190-E39D196FF468}" type="pres">
      <dgm:prSet presAssocID="{E2273731-89AF-48B7-9436-F7F4ECAD42C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i Ux with solid fill"/>
        </a:ext>
      </dgm:extLst>
    </dgm:pt>
    <dgm:pt modelId="{F6C029C9-8237-48CC-923B-369E6489CACF}" type="pres">
      <dgm:prSet presAssocID="{E2273731-89AF-48B7-9436-F7F4ECAD42CA}" presName="spaceRect" presStyleCnt="0"/>
      <dgm:spPr/>
    </dgm:pt>
    <dgm:pt modelId="{CADEBC98-CB84-4199-A270-870511BFD583}" type="pres">
      <dgm:prSet presAssocID="{E2273731-89AF-48B7-9436-F7F4ECAD42CA}" presName="parTx" presStyleLbl="revTx" presStyleIdx="1" presStyleCnt="4">
        <dgm:presLayoutVars>
          <dgm:chMax val="0"/>
          <dgm:chPref val="0"/>
        </dgm:presLayoutVars>
      </dgm:prSet>
      <dgm:spPr/>
    </dgm:pt>
    <dgm:pt modelId="{B9E8F47B-8E54-4E8F-9175-95842AEC81FB}" type="pres">
      <dgm:prSet presAssocID="{035BDB10-983E-4624-A459-3F3597ECB8A5}" presName="sibTrans" presStyleCnt="0"/>
      <dgm:spPr/>
    </dgm:pt>
    <dgm:pt modelId="{D2FF7D1E-5B78-47B2-8913-4EC8D8ED5823}" type="pres">
      <dgm:prSet presAssocID="{54535B58-B586-4915-BA28-B0468314DEA6}" presName="compNode" presStyleCnt="0"/>
      <dgm:spPr/>
    </dgm:pt>
    <dgm:pt modelId="{10035904-919D-4558-8F85-0B44C545BCFE}" type="pres">
      <dgm:prSet presAssocID="{54535B58-B586-4915-BA28-B0468314DEA6}" presName="bgRect" presStyleLbl="bgShp" presStyleIdx="2" presStyleCnt="4"/>
      <dgm:spPr>
        <a:solidFill>
          <a:srgbClr val="2A6A28"/>
        </a:solidFill>
      </dgm:spPr>
    </dgm:pt>
    <dgm:pt modelId="{26E30633-D40E-4CCA-92EA-041D242D3B22}" type="pres">
      <dgm:prSet presAssocID="{54535B58-B586-4915-BA28-B0468314DE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BD5D1010-209D-45F1-9FB6-0855D877603F}" type="pres">
      <dgm:prSet presAssocID="{54535B58-B586-4915-BA28-B0468314DEA6}" presName="spaceRect" presStyleCnt="0"/>
      <dgm:spPr/>
    </dgm:pt>
    <dgm:pt modelId="{307A7E0E-13EA-4E10-BF0D-1E56EFCADA5D}" type="pres">
      <dgm:prSet presAssocID="{54535B58-B586-4915-BA28-B0468314DEA6}" presName="parTx" presStyleLbl="revTx" presStyleIdx="2" presStyleCnt="4">
        <dgm:presLayoutVars>
          <dgm:chMax val="0"/>
          <dgm:chPref val="0"/>
        </dgm:presLayoutVars>
      </dgm:prSet>
      <dgm:spPr/>
    </dgm:pt>
    <dgm:pt modelId="{536BA3EA-A936-4514-A522-161CB9E58BD5}" type="pres">
      <dgm:prSet presAssocID="{418EEBB5-2C21-4683-9EC0-31CE72B2721C}" presName="sibTrans" presStyleCnt="0"/>
      <dgm:spPr/>
    </dgm:pt>
    <dgm:pt modelId="{E8695B24-15FD-4FE9-9060-D5773C6E7C63}" type="pres">
      <dgm:prSet presAssocID="{595F48ED-9639-4083-A223-F1692E9740BF}" presName="compNode" presStyleCnt="0"/>
      <dgm:spPr/>
    </dgm:pt>
    <dgm:pt modelId="{74C12D65-4B4B-4948-815E-602F2315E013}" type="pres">
      <dgm:prSet presAssocID="{595F48ED-9639-4083-A223-F1692E9740BF}" presName="bgRect" presStyleLbl="bgShp" presStyleIdx="3" presStyleCnt="4"/>
      <dgm:spPr>
        <a:solidFill>
          <a:srgbClr val="AC8300"/>
        </a:solidFill>
      </dgm:spPr>
    </dgm:pt>
    <dgm:pt modelId="{1E9F66EF-0161-4E03-82A9-5851D515BBBB}" type="pres">
      <dgm:prSet presAssocID="{595F48ED-9639-4083-A223-F1692E9740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07EA4ED-664B-44F4-91C9-84D66EEB499C}" type="pres">
      <dgm:prSet presAssocID="{595F48ED-9639-4083-A223-F1692E9740BF}" presName="spaceRect" presStyleCnt="0"/>
      <dgm:spPr/>
    </dgm:pt>
    <dgm:pt modelId="{7CE49B00-BCE6-4134-A8C2-7A197E6BF592}" type="pres">
      <dgm:prSet presAssocID="{595F48ED-9639-4083-A223-F1692E9740B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F9F6D32-6F8C-4B50-8725-D4EB3855A405}" srcId="{7491CCF5-519B-443B-A1B8-CE4A415F372C}" destId="{E2273731-89AF-48B7-9436-F7F4ECAD42CA}" srcOrd="1" destOrd="0" parTransId="{A53EC455-C189-4F45-AE51-0B150B6CC650}" sibTransId="{035BDB10-983E-4624-A459-3F3597ECB8A5}"/>
    <dgm:cxn modelId="{2DE97533-766A-43EF-9D58-7E6A8CE278BB}" type="presOf" srcId="{E2273731-89AF-48B7-9436-F7F4ECAD42CA}" destId="{CADEBC98-CB84-4199-A270-870511BFD583}" srcOrd="0" destOrd="0" presId="urn:microsoft.com/office/officeart/2018/2/layout/IconVerticalSolidList"/>
    <dgm:cxn modelId="{FB0A3A82-9A50-42B1-987A-BCE67A73ACEF}" type="presOf" srcId="{54535B58-B586-4915-BA28-B0468314DEA6}" destId="{307A7E0E-13EA-4E10-BF0D-1E56EFCADA5D}" srcOrd="0" destOrd="0" presId="urn:microsoft.com/office/officeart/2018/2/layout/IconVerticalSolidList"/>
    <dgm:cxn modelId="{A57A4683-2C66-4D1C-B1C3-4D42A7D10E53}" srcId="{7491CCF5-519B-443B-A1B8-CE4A415F372C}" destId="{595F48ED-9639-4083-A223-F1692E9740BF}" srcOrd="3" destOrd="0" parTransId="{4E175988-4CA7-450D-BC2B-1F1E2E8C6DE2}" sibTransId="{E03996A6-F4A4-4809-BAA5-1E9A417306FC}"/>
    <dgm:cxn modelId="{F90A5083-B1EC-4409-AC1C-06E223894F3E}" type="presOf" srcId="{595F48ED-9639-4083-A223-F1692E9740BF}" destId="{7CE49B00-BCE6-4134-A8C2-7A197E6BF592}" srcOrd="0" destOrd="0" presId="urn:microsoft.com/office/officeart/2018/2/layout/IconVerticalSolidList"/>
    <dgm:cxn modelId="{67CC2A96-18B3-4062-AE67-FC51AFC320AB}" srcId="{7491CCF5-519B-443B-A1B8-CE4A415F372C}" destId="{54535B58-B586-4915-BA28-B0468314DEA6}" srcOrd="2" destOrd="0" parTransId="{97E9412C-A7A0-4A0C-8046-F69AE093CEA3}" sibTransId="{418EEBB5-2C21-4683-9EC0-31CE72B2721C}"/>
    <dgm:cxn modelId="{C7CDCFBC-F491-477A-9A9C-CF129FDC5056}" type="presOf" srcId="{7491CCF5-519B-443B-A1B8-CE4A415F372C}" destId="{829055B5-10FE-4C83-B2EF-8A51233F5319}" srcOrd="0" destOrd="0" presId="urn:microsoft.com/office/officeart/2018/2/layout/IconVerticalSolidList"/>
    <dgm:cxn modelId="{E2360FC9-735A-4F8B-A85B-31EF5166D787}" srcId="{7491CCF5-519B-443B-A1B8-CE4A415F372C}" destId="{AF3186BC-5902-4B35-9C41-7582A662D6BF}" srcOrd="0" destOrd="0" parTransId="{7E71F552-32DB-45E1-86D1-EB230CE9558F}" sibTransId="{76CDF669-8C47-439F-B020-82268C392B26}"/>
    <dgm:cxn modelId="{8C60C8E9-8EF0-4BC9-A225-C77797C1B2DC}" type="presOf" srcId="{AF3186BC-5902-4B35-9C41-7582A662D6BF}" destId="{5548AB2A-096B-431A-B34D-C944A7BE2FCD}" srcOrd="0" destOrd="0" presId="urn:microsoft.com/office/officeart/2018/2/layout/IconVerticalSolidList"/>
    <dgm:cxn modelId="{FF449704-3B0D-4B07-AE56-44B55E741A6D}" type="presParOf" srcId="{829055B5-10FE-4C83-B2EF-8A51233F5319}" destId="{91AADCB8-EA86-44DF-9BAB-50BAD0886ADD}" srcOrd="0" destOrd="0" presId="urn:microsoft.com/office/officeart/2018/2/layout/IconVerticalSolidList"/>
    <dgm:cxn modelId="{90CCD218-15A1-4338-8E4F-59213155811F}" type="presParOf" srcId="{91AADCB8-EA86-44DF-9BAB-50BAD0886ADD}" destId="{25067E00-6AA8-47D6-B247-3DFCE882FE86}" srcOrd="0" destOrd="0" presId="urn:microsoft.com/office/officeart/2018/2/layout/IconVerticalSolidList"/>
    <dgm:cxn modelId="{891E418D-846B-4E9E-9289-D8C95ABB92BF}" type="presParOf" srcId="{91AADCB8-EA86-44DF-9BAB-50BAD0886ADD}" destId="{1E05ED01-BA50-43BB-A146-450067A39ED1}" srcOrd="1" destOrd="0" presId="urn:microsoft.com/office/officeart/2018/2/layout/IconVerticalSolidList"/>
    <dgm:cxn modelId="{28859367-BD7A-4ECA-B6EB-B5BA42DD0F11}" type="presParOf" srcId="{91AADCB8-EA86-44DF-9BAB-50BAD0886ADD}" destId="{B5F9469D-2942-4209-B268-5C13285E9DFB}" srcOrd="2" destOrd="0" presId="urn:microsoft.com/office/officeart/2018/2/layout/IconVerticalSolidList"/>
    <dgm:cxn modelId="{48768EC9-513B-42A4-A66D-7F0EE7A74532}" type="presParOf" srcId="{91AADCB8-EA86-44DF-9BAB-50BAD0886ADD}" destId="{5548AB2A-096B-431A-B34D-C944A7BE2FCD}" srcOrd="3" destOrd="0" presId="urn:microsoft.com/office/officeart/2018/2/layout/IconVerticalSolidList"/>
    <dgm:cxn modelId="{B6D46012-9FB7-40BA-B871-7E05ED971321}" type="presParOf" srcId="{829055B5-10FE-4C83-B2EF-8A51233F5319}" destId="{84AC925F-8BAA-44D4-9012-2EA8565270D3}" srcOrd="1" destOrd="0" presId="urn:microsoft.com/office/officeart/2018/2/layout/IconVerticalSolidList"/>
    <dgm:cxn modelId="{6EA41612-C73D-450C-B582-812591BC2FAC}" type="presParOf" srcId="{829055B5-10FE-4C83-B2EF-8A51233F5319}" destId="{D36A5AFE-94E1-4435-95F4-CF5F187435EB}" srcOrd="2" destOrd="0" presId="urn:microsoft.com/office/officeart/2018/2/layout/IconVerticalSolidList"/>
    <dgm:cxn modelId="{D899E4E2-BA57-4B43-BDC1-50B5F36885E8}" type="presParOf" srcId="{D36A5AFE-94E1-4435-95F4-CF5F187435EB}" destId="{B6A281BA-84AB-4824-B4BB-10E69796B341}" srcOrd="0" destOrd="0" presId="urn:microsoft.com/office/officeart/2018/2/layout/IconVerticalSolidList"/>
    <dgm:cxn modelId="{7AC57662-5073-44F4-A16E-C6EE073926A5}" type="presParOf" srcId="{D36A5AFE-94E1-4435-95F4-CF5F187435EB}" destId="{FF54A058-7923-40A2-A190-E39D196FF468}" srcOrd="1" destOrd="0" presId="urn:microsoft.com/office/officeart/2018/2/layout/IconVerticalSolidList"/>
    <dgm:cxn modelId="{F981AA51-FB85-4751-9AEC-A4131B2DCF85}" type="presParOf" srcId="{D36A5AFE-94E1-4435-95F4-CF5F187435EB}" destId="{F6C029C9-8237-48CC-923B-369E6489CACF}" srcOrd="2" destOrd="0" presId="urn:microsoft.com/office/officeart/2018/2/layout/IconVerticalSolidList"/>
    <dgm:cxn modelId="{2520AE87-84B8-4DBE-B607-645893219F53}" type="presParOf" srcId="{D36A5AFE-94E1-4435-95F4-CF5F187435EB}" destId="{CADEBC98-CB84-4199-A270-870511BFD583}" srcOrd="3" destOrd="0" presId="urn:microsoft.com/office/officeart/2018/2/layout/IconVerticalSolidList"/>
    <dgm:cxn modelId="{6ACFCCFF-8C2C-42ED-9FF9-DFA86278711A}" type="presParOf" srcId="{829055B5-10FE-4C83-B2EF-8A51233F5319}" destId="{B9E8F47B-8E54-4E8F-9175-95842AEC81FB}" srcOrd="3" destOrd="0" presId="urn:microsoft.com/office/officeart/2018/2/layout/IconVerticalSolidList"/>
    <dgm:cxn modelId="{A790734A-34A5-4769-B668-6536FAF31140}" type="presParOf" srcId="{829055B5-10FE-4C83-B2EF-8A51233F5319}" destId="{D2FF7D1E-5B78-47B2-8913-4EC8D8ED5823}" srcOrd="4" destOrd="0" presId="urn:microsoft.com/office/officeart/2018/2/layout/IconVerticalSolidList"/>
    <dgm:cxn modelId="{3E5C3D20-8FCC-47FC-B654-C59500E7BF2F}" type="presParOf" srcId="{D2FF7D1E-5B78-47B2-8913-4EC8D8ED5823}" destId="{10035904-919D-4558-8F85-0B44C545BCFE}" srcOrd="0" destOrd="0" presId="urn:microsoft.com/office/officeart/2018/2/layout/IconVerticalSolidList"/>
    <dgm:cxn modelId="{2B68D860-0247-46B5-962B-A84E70A735E5}" type="presParOf" srcId="{D2FF7D1E-5B78-47B2-8913-4EC8D8ED5823}" destId="{26E30633-D40E-4CCA-92EA-041D242D3B22}" srcOrd="1" destOrd="0" presId="urn:microsoft.com/office/officeart/2018/2/layout/IconVerticalSolidList"/>
    <dgm:cxn modelId="{DC3475F8-A7F6-4C66-A701-E9EE7502DA3F}" type="presParOf" srcId="{D2FF7D1E-5B78-47B2-8913-4EC8D8ED5823}" destId="{BD5D1010-209D-45F1-9FB6-0855D877603F}" srcOrd="2" destOrd="0" presId="urn:microsoft.com/office/officeart/2018/2/layout/IconVerticalSolidList"/>
    <dgm:cxn modelId="{A297FA28-50F3-48D7-91F8-6C0C82FC301A}" type="presParOf" srcId="{D2FF7D1E-5B78-47B2-8913-4EC8D8ED5823}" destId="{307A7E0E-13EA-4E10-BF0D-1E56EFCADA5D}" srcOrd="3" destOrd="0" presId="urn:microsoft.com/office/officeart/2018/2/layout/IconVerticalSolidList"/>
    <dgm:cxn modelId="{7B9A98F7-1057-4DF0-A71F-16733D2D5078}" type="presParOf" srcId="{829055B5-10FE-4C83-B2EF-8A51233F5319}" destId="{536BA3EA-A936-4514-A522-161CB9E58BD5}" srcOrd="5" destOrd="0" presId="urn:microsoft.com/office/officeart/2018/2/layout/IconVerticalSolidList"/>
    <dgm:cxn modelId="{5092C451-3976-4EA5-9F1A-8A542839C9EF}" type="presParOf" srcId="{829055B5-10FE-4C83-B2EF-8A51233F5319}" destId="{E8695B24-15FD-4FE9-9060-D5773C6E7C63}" srcOrd="6" destOrd="0" presId="urn:microsoft.com/office/officeart/2018/2/layout/IconVerticalSolidList"/>
    <dgm:cxn modelId="{B0A8C555-8719-49F4-AE9B-C586F0FBCA41}" type="presParOf" srcId="{E8695B24-15FD-4FE9-9060-D5773C6E7C63}" destId="{74C12D65-4B4B-4948-815E-602F2315E013}" srcOrd="0" destOrd="0" presId="urn:microsoft.com/office/officeart/2018/2/layout/IconVerticalSolidList"/>
    <dgm:cxn modelId="{FC29EFBB-374C-43E6-9BAC-AC02420295CA}" type="presParOf" srcId="{E8695B24-15FD-4FE9-9060-D5773C6E7C63}" destId="{1E9F66EF-0161-4E03-82A9-5851D515BBBB}" srcOrd="1" destOrd="0" presId="urn:microsoft.com/office/officeart/2018/2/layout/IconVerticalSolidList"/>
    <dgm:cxn modelId="{07E24A11-8989-4864-B309-4D2B5F03EECD}" type="presParOf" srcId="{E8695B24-15FD-4FE9-9060-D5773C6E7C63}" destId="{907EA4ED-664B-44F4-91C9-84D66EEB499C}" srcOrd="2" destOrd="0" presId="urn:microsoft.com/office/officeart/2018/2/layout/IconVerticalSolidList"/>
    <dgm:cxn modelId="{43D91550-6D4E-41EA-86AB-F540FD2EE48A}" type="presParOf" srcId="{E8695B24-15FD-4FE9-9060-D5773C6E7C63}" destId="{7CE49B00-BCE6-4134-A8C2-7A197E6BF5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D2DBB-86AB-45BE-9AB8-5DEA2B014429}">
      <dsp:nvSpPr>
        <dsp:cNvPr id="0" name=""/>
        <dsp:cNvSpPr/>
      </dsp:nvSpPr>
      <dsp:spPr>
        <a:xfrm>
          <a:off x="673532" y="1116990"/>
          <a:ext cx="1098000" cy="1098000"/>
        </a:xfrm>
        <a:prstGeom prst="ellipse">
          <a:avLst/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236F6-2327-4C7E-8A26-04789A8D4538}">
      <dsp:nvSpPr>
        <dsp:cNvPr id="0" name=""/>
        <dsp:cNvSpPr/>
      </dsp:nvSpPr>
      <dsp:spPr>
        <a:xfrm>
          <a:off x="907532" y="1350991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43CC6-547D-41BD-95E8-FE5695921DD2}">
      <dsp:nvSpPr>
        <dsp:cNvPr id="0" name=""/>
        <dsp:cNvSpPr/>
      </dsp:nvSpPr>
      <dsp:spPr>
        <a:xfrm>
          <a:off x="322532" y="25569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>
              <a:solidFill>
                <a:srgbClr val="5B9BD5"/>
              </a:solidFill>
            </a:rPr>
            <a:t>What is a Security Suite?</a:t>
          </a:r>
          <a:endParaRPr lang="en-US" sz="1500" kern="1200" dirty="0">
            <a:solidFill>
              <a:srgbClr val="5B9BD5"/>
            </a:solidFill>
          </a:endParaRPr>
        </a:p>
      </dsp:txBody>
      <dsp:txXfrm>
        <a:off x="322532" y="2556991"/>
        <a:ext cx="1800000" cy="720000"/>
      </dsp:txXfrm>
    </dsp:sp>
    <dsp:sp modelId="{18A8536E-A34C-420A-B763-53BC9131BC9B}">
      <dsp:nvSpPr>
        <dsp:cNvPr id="0" name=""/>
        <dsp:cNvSpPr/>
      </dsp:nvSpPr>
      <dsp:spPr>
        <a:xfrm>
          <a:off x="2788533" y="1116990"/>
          <a:ext cx="1098000" cy="1098000"/>
        </a:xfrm>
        <a:prstGeom prst="ellipse">
          <a:avLst/>
        </a:prstGeom>
        <a:solidFill>
          <a:srgbClr val="54CCC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1C83A-B636-41C1-9B36-791D9ACEB4F4}">
      <dsp:nvSpPr>
        <dsp:cNvPr id="0" name=""/>
        <dsp:cNvSpPr/>
      </dsp:nvSpPr>
      <dsp:spPr>
        <a:xfrm>
          <a:off x="3022533" y="135099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FF651-F995-4880-8AF8-5933E588A968}">
      <dsp:nvSpPr>
        <dsp:cNvPr id="0" name=""/>
        <dsp:cNvSpPr/>
      </dsp:nvSpPr>
      <dsp:spPr>
        <a:xfrm>
          <a:off x="2437533" y="25569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>
              <a:solidFill>
                <a:srgbClr val="54CCCD"/>
              </a:solidFill>
            </a:rPr>
            <a:t>Why is a Security suite needed ON Android?</a:t>
          </a:r>
          <a:endParaRPr lang="en-US" sz="1500" kern="1200" dirty="0">
            <a:solidFill>
              <a:srgbClr val="54CCCD"/>
            </a:solidFill>
          </a:endParaRPr>
        </a:p>
      </dsp:txBody>
      <dsp:txXfrm>
        <a:off x="2437533" y="2556991"/>
        <a:ext cx="1800000" cy="720000"/>
      </dsp:txXfrm>
    </dsp:sp>
    <dsp:sp modelId="{08D4A83D-51A8-4F76-859F-6595AA3A6907}">
      <dsp:nvSpPr>
        <dsp:cNvPr id="0" name=""/>
        <dsp:cNvSpPr/>
      </dsp:nvSpPr>
      <dsp:spPr>
        <a:xfrm>
          <a:off x="4903533" y="1116990"/>
          <a:ext cx="1098000" cy="1098000"/>
        </a:xfrm>
        <a:prstGeom prst="ellipse">
          <a:avLst/>
        </a:prstGeom>
        <a:solidFill>
          <a:srgbClr val="4DC58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FA421-44FA-4A75-B954-4C56A8585A4B}">
      <dsp:nvSpPr>
        <dsp:cNvPr id="0" name=""/>
        <dsp:cNvSpPr/>
      </dsp:nvSpPr>
      <dsp:spPr>
        <a:xfrm>
          <a:off x="5137533" y="135099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4D0E7-DDE9-4354-BA9A-706F68A179F4}">
      <dsp:nvSpPr>
        <dsp:cNvPr id="0" name=""/>
        <dsp:cNvSpPr/>
      </dsp:nvSpPr>
      <dsp:spPr>
        <a:xfrm>
          <a:off x="4552533" y="25569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>
              <a:solidFill>
                <a:srgbClr val="4DC58D"/>
              </a:solidFill>
            </a:rPr>
            <a:t>Aims &amp; Objectives</a:t>
          </a:r>
          <a:endParaRPr lang="en-US" sz="1500" kern="1200" dirty="0">
            <a:solidFill>
              <a:srgbClr val="4DC58D"/>
            </a:solidFill>
          </a:endParaRPr>
        </a:p>
      </dsp:txBody>
      <dsp:txXfrm>
        <a:off x="4552533" y="2556991"/>
        <a:ext cx="1800000" cy="720000"/>
      </dsp:txXfrm>
    </dsp:sp>
    <dsp:sp modelId="{C68CAC17-E89D-4F0D-A76D-6B9834B57465}">
      <dsp:nvSpPr>
        <dsp:cNvPr id="0" name=""/>
        <dsp:cNvSpPr/>
      </dsp:nvSpPr>
      <dsp:spPr>
        <a:xfrm>
          <a:off x="7018533" y="1116990"/>
          <a:ext cx="1098000" cy="1098000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D0206-1831-4E4E-B37D-75BDEB4C4DDF}">
      <dsp:nvSpPr>
        <dsp:cNvPr id="0" name=""/>
        <dsp:cNvSpPr/>
      </dsp:nvSpPr>
      <dsp:spPr>
        <a:xfrm>
          <a:off x="7252533" y="135099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309E0-939E-4B07-9388-EB5C79E19329}">
      <dsp:nvSpPr>
        <dsp:cNvPr id="0" name=""/>
        <dsp:cNvSpPr/>
      </dsp:nvSpPr>
      <dsp:spPr>
        <a:xfrm>
          <a:off x="6667533" y="255699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Progress So Far</a:t>
          </a:r>
          <a:endParaRPr lang="en-US" sz="1500" kern="1200" dirty="0"/>
        </a:p>
      </dsp:txBody>
      <dsp:txXfrm>
        <a:off x="6667533" y="2556991"/>
        <a:ext cx="1800000" cy="720000"/>
      </dsp:txXfrm>
    </dsp:sp>
    <dsp:sp modelId="{B8BE8F55-8458-42E5-95A5-A712B5597E71}">
      <dsp:nvSpPr>
        <dsp:cNvPr id="0" name=""/>
        <dsp:cNvSpPr/>
      </dsp:nvSpPr>
      <dsp:spPr>
        <a:xfrm>
          <a:off x="9133533" y="1116990"/>
          <a:ext cx="1098000" cy="1098000"/>
        </a:xfrm>
        <a:prstGeom prst="ellipse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0B8AE-F7A0-457B-BD82-3562C95B4445}">
      <dsp:nvSpPr>
        <dsp:cNvPr id="0" name=""/>
        <dsp:cNvSpPr/>
      </dsp:nvSpPr>
      <dsp:spPr>
        <a:xfrm>
          <a:off x="9367533" y="135099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677DD-707B-42B7-AF06-D5C8A7F417DB}">
      <dsp:nvSpPr>
        <dsp:cNvPr id="0" name=""/>
        <dsp:cNvSpPr/>
      </dsp:nvSpPr>
      <dsp:spPr>
        <a:xfrm>
          <a:off x="9201672" y="2556991"/>
          <a:ext cx="9617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>
              <a:solidFill>
                <a:schemeClr val="accent4">
                  <a:lumMod val="75000"/>
                </a:schemeClr>
              </a:solidFill>
            </a:rPr>
            <a:t>Next Steps		</a:t>
          </a:r>
          <a:endParaRPr lang="en-US" sz="15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9201672" y="2556991"/>
        <a:ext cx="96172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A5646-7659-4BF4-B318-0B02A3C640B6}">
      <dsp:nvSpPr>
        <dsp:cNvPr id="0" name=""/>
        <dsp:cNvSpPr/>
      </dsp:nvSpPr>
      <dsp:spPr>
        <a:xfrm>
          <a:off x="629" y="1024002"/>
          <a:ext cx="2209940" cy="140331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99BFF">
                <a:shade val="30000"/>
                <a:satMod val="115000"/>
              </a:srgbClr>
            </a:gs>
            <a:gs pos="50000">
              <a:srgbClr val="699BFF">
                <a:shade val="67500"/>
                <a:satMod val="115000"/>
              </a:srgbClr>
            </a:gs>
            <a:gs pos="100000">
              <a:srgbClr val="699BFF">
                <a:shade val="100000"/>
                <a:satMod val="115000"/>
              </a:srgb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3C573-4EC8-43A4-8EA6-9BBFBB334DA8}">
      <dsp:nvSpPr>
        <dsp:cNvPr id="0" name=""/>
        <dsp:cNvSpPr/>
      </dsp:nvSpPr>
      <dsp:spPr>
        <a:xfrm>
          <a:off x="246178" y="1257273"/>
          <a:ext cx="2209940" cy="1403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Malware Scanner</a:t>
          </a:r>
          <a:endParaRPr lang="en-US" sz="3300" kern="1200"/>
        </a:p>
      </dsp:txBody>
      <dsp:txXfrm>
        <a:off x="287280" y="1298375"/>
        <a:ext cx="2127736" cy="1321108"/>
      </dsp:txXfrm>
    </dsp:sp>
    <dsp:sp modelId="{DDAAF3F9-0519-429A-8FE3-8271C032B411}">
      <dsp:nvSpPr>
        <dsp:cNvPr id="0" name=""/>
        <dsp:cNvSpPr/>
      </dsp:nvSpPr>
      <dsp:spPr>
        <a:xfrm>
          <a:off x="2701667" y="1024002"/>
          <a:ext cx="2209940" cy="140331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99BFF">
                <a:shade val="30000"/>
                <a:satMod val="115000"/>
              </a:srgbClr>
            </a:gs>
            <a:gs pos="50000">
              <a:srgbClr val="699BFF">
                <a:shade val="67500"/>
                <a:satMod val="115000"/>
              </a:srgbClr>
            </a:gs>
            <a:gs pos="100000">
              <a:srgbClr val="699BFF">
                <a:shade val="100000"/>
                <a:satMod val="115000"/>
              </a:srgb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DE6FB-6DEA-4B97-8F59-74454499C331}">
      <dsp:nvSpPr>
        <dsp:cNvPr id="0" name=""/>
        <dsp:cNvSpPr/>
      </dsp:nvSpPr>
      <dsp:spPr>
        <a:xfrm>
          <a:off x="2947216" y="1257273"/>
          <a:ext cx="2209940" cy="1403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Permission Manager</a:t>
          </a:r>
          <a:endParaRPr lang="en-US" sz="3300" kern="1200"/>
        </a:p>
      </dsp:txBody>
      <dsp:txXfrm>
        <a:off x="2988318" y="1298375"/>
        <a:ext cx="2127736" cy="1321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A5646-7659-4BF4-B318-0B02A3C640B6}">
      <dsp:nvSpPr>
        <dsp:cNvPr id="0" name=""/>
        <dsp:cNvSpPr/>
      </dsp:nvSpPr>
      <dsp:spPr>
        <a:xfrm>
          <a:off x="629" y="1024002"/>
          <a:ext cx="2209940" cy="140331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99BFF">
                <a:shade val="30000"/>
                <a:satMod val="115000"/>
              </a:srgbClr>
            </a:gs>
            <a:gs pos="50000">
              <a:srgbClr val="699BFF">
                <a:shade val="67500"/>
                <a:satMod val="115000"/>
              </a:srgbClr>
            </a:gs>
            <a:gs pos="100000">
              <a:srgbClr val="699BFF">
                <a:shade val="100000"/>
                <a:satMod val="115000"/>
              </a:srgb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3C573-4EC8-43A4-8EA6-9BBFBB334DA8}">
      <dsp:nvSpPr>
        <dsp:cNvPr id="0" name=""/>
        <dsp:cNvSpPr/>
      </dsp:nvSpPr>
      <dsp:spPr>
        <a:xfrm>
          <a:off x="246178" y="1257273"/>
          <a:ext cx="2209940" cy="1403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App Locker</a:t>
          </a:r>
          <a:endParaRPr lang="en-US" sz="3700" kern="1200" dirty="0"/>
        </a:p>
      </dsp:txBody>
      <dsp:txXfrm>
        <a:off x="287280" y="1298375"/>
        <a:ext cx="2127736" cy="1321108"/>
      </dsp:txXfrm>
    </dsp:sp>
    <dsp:sp modelId="{DDAAF3F9-0519-429A-8FE3-8271C032B411}">
      <dsp:nvSpPr>
        <dsp:cNvPr id="0" name=""/>
        <dsp:cNvSpPr/>
      </dsp:nvSpPr>
      <dsp:spPr>
        <a:xfrm>
          <a:off x="2701667" y="1024002"/>
          <a:ext cx="2209940" cy="140331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699BFF">
                <a:shade val="30000"/>
                <a:satMod val="115000"/>
              </a:srgbClr>
            </a:gs>
            <a:gs pos="50000">
              <a:srgbClr val="699BFF">
                <a:shade val="67500"/>
                <a:satMod val="115000"/>
              </a:srgbClr>
            </a:gs>
            <a:gs pos="100000">
              <a:srgbClr val="699BFF">
                <a:shade val="100000"/>
                <a:satMod val="115000"/>
              </a:srgbClr>
            </a:gs>
          </a:gsLst>
          <a:lin ang="5400000" scaled="1"/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DE6FB-6DEA-4B97-8F59-74454499C331}">
      <dsp:nvSpPr>
        <dsp:cNvPr id="0" name=""/>
        <dsp:cNvSpPr/>
      </dsp:nvSpPr>
      <dsp:spPr>
        <a:xfrm>
          <a:off x="2947216" y="1257273"/>
          <a:ext cx="2209940" cy="14033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File Locker</a:t>
          </a:r>
          <a:endParaRPr lang="en-US" sz="3700" kern="1200" dirty="0"/>
        </a:p>
      </dsp:txBody>
      <dsp:txXfrm>
        <a:off x="2988318" y="1298375"/>
        <a:ext cx="2127736" cy="13211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39770-07AA-4129-AF9B-3F7FEA5A7710}">
      <dsp:nvSpPr>
        <dsp:cNvPr id="0" name=""/>
        <dsp:cNvSpPr/>
      </dsp:nvSpPr>
      <dsp:spPr>
        <a:xfrm>
          <a:off x="0" y="39687"/>
          <a:ext cx="3286125" cy="19716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People are becoming more reliant on </a:t>
          </a:r>
          <a:r>
            <a:rPr lang="en-GB" sz="2000" kern="1200"/>
            <a:t>their smartphones</a:t>
          </a:r>
          <a:endParaRPr lang="en-US" sz="2000" kern="1200" dirty="0"/>
        </a:p>
      </dsp:txBody>
      <dsp:txXfrm>
        <a:off x="96249" y="135936"/>
        <a:ext cx="3093627" cy="1779177"/>
      </dsp:txXfrm>
    </dsp:sp>
    <dsp:sp modelId="{FE55578F-C099-4D5F-AA97-A9B0010A10F9}">
      <dsp:nvSpPr>
        <dsp:cNvPr id="0" name=""/>
        <dsp:cNvSpPr/>
      </dsp:nvSpPr>
      <dsp:spPr>
        <a:xfrm>
          <a:off x="3614737" y="39687"/>
          <a:ext cx="3286125" cy="197167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Smartphone manufacturers are inconsistent with their device security policy</a:t>
          </a:r>
          <a:endParaRPr lang="en-US" sz="2000" kern="1200" dirty="0"/>
        </a:p>
      </dsp:txBody>
      <dsp:txXfrm>
        <a:off x="3710986" y="135936"/>
        <a:ext cx="3093627" cy="1779177"/>
      </dsp:txXfrm>
    </dsp:sp>
    <dsp:sp modelId="{FF06AAF2-C985-463F-A65F-51320395C0BC}">
      <dsp:nvSpPr>
        <dsp:cNvPr id="0" name=""/>
        <dsp:cNvSpPr/>
      </dsp:nvSpPr>
      <dsp:spPr>
        <a:xfrm>
          <a:off x="7229475" y="39687"/>
          <a:ext cx="3286125" cy="197167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Only 30% of devices are running Android 12 (</a:t>
          </a:r>
          <a:r>
            <a:rPr lang="en-GB" sz="2000" kern="1200" dirty="0" err="1"/>
            <a:t>Statcounter</a:t>
          </a:r>
          <a:r>
            <a:rPr lang="en-GB" sz="2000" kern="1200" dirty="0"/>
            <a:t>, 2022)</a:t>
          </a:r>
          <a:endParaRPr lang="en-US" sz="2000" kern="1200" dirty="0"/>
        </a:p>
      </dsp:txBody>
      <dsp:txXfrm>
        <a:off x="7325724" y="135936"/>
        <a:ext cx="3093627" cy="1779177"/>
      </dsp:txXfrm>
    </dsp:sp>
    <dsp:sp modelId="{F1C6D121-AD2E-485D-8EA5-D71F93D77148}">
      <dsp:nvSpPr>
        <dsp:cNvPr id="0" name=""/>
        <dsp:cNvSpPr/>
      </dsp:nvSpPr>
      <dsp:spPr>
        <a:xfrm>
          <a:off x="1807368" y="2339975"/>
          <a:ext cx="3286125" cy="197167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Would need multiple apps to cover every aspect of security on their Android devices</a:t>
          </a:r>
          <a:endParaRPr lang="en-US" sz="2000" kern="1200" dirty="0"/>
        </a:p>
      </dsp:txBody>
      <dsp:txXfrm>
        <a:off x="1903617" y="2436224"/>
        <a:ext cx="3093627" cy="1779177"/>
      </dsp:txXfrm>
    </dsp:sp>
    <dsp:sp modelId="{414AF9BB-5EAB-4195-B3C0-B6C908A1D646}">
      <dsp:nvSpPr>
        <dsp:cNvPr id="0" name=""/>
        <dsp:cNvSpPr/>
      </dsp:nvSpPr>
      <dsp:spPr>
        <a:xfrm>
          <a:off x="5422106" y="2339975"/>
          <a:ext cx="3286125" cy="197167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Mainstream companies, such as McAfee and Norton, require some form of payment</a:t>
          </a:r>
          <a:endParaRPr lang="en-US" sz="2000" kern="1200" dirty="0"/>
        </a:p>
      </dsp:txBody>
      <dsp:txXfrm>
        <a:off x="5518355" y="2436224"/>
        <a:ext cx="3093627" cy="17791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67E00-6AA8-47D6-B247-3DFCE882FE86}">
      <dsp:nvSpPr>
        <dsp:cNvPr id="0" name=""/>
        <dsp:cNvSpPr/>
      </dsp:nvSpPr>
      <dsp:spPr>
        <a:xfrm>
          <a:off x="0" y="1529"/>
          <a:ext cx="5157787" cy="775058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5ED01-BA50-43BB-A146-450067A39ED1}">
      <dsp:nvSpPr>
        <dsp:cNvPr id="0" name=""/>
        <dsp:cNvSpPr/>
      </dsp:nvSpPr>
      <dsp:spPr>
        <a:xfrm>
          <a:off x="234455" y="175917"/>
          <a:ext cx="426282" cy="4262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8AB2A-096B-431A-B34D-C944A7BE2FCD}">
      <dsp:nvSpPr>
        <dsp:cNvPr id="0" name=""/>
        <dsp:cNvSpPr/>
      </dsp:nvSpPr>
      <dsp:spPr>
        <a:xfrm>
          <a:off x="895192" y="1529"/>
          <a:ext cx="4262594" cy="77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27" tIns="82027" rIns="82027" bIns="8202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Focus heavily on the UI of each module</a:t>
          </a:r>
        </a:p>
      </dsp:txBody>
      <dsp:txXfrm>
        <a:off x="895192" y="1529"/>
        <a:ext cx="4262594" cy="775058"/>
      </dsp:txXfrm>
    </dsp:sp>
    <dsp:sp modelId="{B6A281BA-84AB-4824-B4BB-10E69796B341}">
      <dsp:nvSpPr>
        <dsp:cNvPr id="0" name=""/>
        <dsp:cNvSpPr/>
      </dsp:nvSpPr>
      <dsp:spPr>
        <a:xfrm>
          <a:off x="0" y="970352"/>
          <a:ext cx="5157787" cy="77505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4A058-7923-40A2-A190-E39D196FF468}">
      <dsp:nvSpPr>
        <dsp:cNvPr id="0" name=""/>
        <dsp:cNvSpPr/>
      </dsp:nvSpPr>
      <dsp:spPr>
        <a:xfrm>
          <a:off x="234455" y="1144741"/>
          <a:ext cx="426282" cy="4262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EBC98-CB84-4199-A270-870511BFD583}">
      <dsp:nvSpPr>
        <dsp:cNvPr id="0" name=""/>
        <dsp:cNvSpPr/>
      </dsp:nvSpPr>
      <dsp:spPr>
        <a:xfrm>
          <a:off x="895192" y="970352"/>
          <a:ext cx="4262594" cy="77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27" tIns="82027" rIns="82027" bIns="8202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Focus heavily on the main menu UI</a:t>
          </a:r>
        </a:p>
      </dsp:txBody>
      <dsp:txXfrm>
        <a:off x="895192" y="970352"/>
        <a:ext cx="4262594" cy="775058"/>
      </dsp:txXfrm>
    </dsp:sp>
    <dsp:sp modelId="{10035904-919D-4558-8F85-0B44C545BCFE}">
      <dsp:nvSpPr>
        <dsp:cNvPr id="0" name=""/>
        <dsp:cNvSpPr/>
      </dsp:nvSpPr>
      <dsp:spPr>
        <a:xfrm>
          <a:off x="0" y="1939176"/>
          <a:ext cx="5157787" cy="775058"/>
        </a:xfrm>
        <a:prstGeom prst="roundRect">
          <a:avLst>
            <a:gd name="adj" fmla="val 10000"/>
          </a:avLst>
        </a:prstGeom>
        <a:solidFill>
          <a:srgbClr val="2A6A2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30633-D40E-4CCA-92EA-041D242D3B22}">
      <dsp:nvSpPr>
        <dsp:cNvPr id="0" name=""/>
        <dsp:cNvSpPr/>
      </dsp:nvSpPr>
      <dsp:spPr>
        <a:xfrm>
          <a:off x="234455" y="2113564"/>
          <a:ext cx="426282" cy="4262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A7E0E-13EA-4E10-BF0D-1E56EFCADA5D}">
      <dsp:nvSpPr>
        <dsp:cNvPr id="0" name=""/>
        <dsp:cNvSpPr/>
      </dsp:nvSpPr>
      <dsp:spPr>
        <a:xfrm>
          <a:off x="895192" y="1939176"/>
          <a:ext cx="4262594" cy="77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27" tIns="82027" rIns="82027" bIns="8202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Implement the app locker</a:t>
          </a:r>
        </a:p>
      </dsp:txBody>
      <dsp:txXfrm>
        <a:off x="895192" y="1939176"/>
        <a:ext cx="4262594" cy="775058"/>
      </dsp:txXfrm>
    </dsp:sp>
    <dsp:sp modelId="{74C12D65-4B4B-4948-815E-602F2315E013}">
      <dsp:nvSpPr>
        <dsp:cNvPr id="0" name=""/>
        <dsp:cNvSpPr/>
      </dsp:nvSpPr>
      <dsp:spPr>
        <a:xfrm>
          <a:off x="0" y="2907999"/>
          <a:ext cx="5157787" cy="775058"/>
        </a:xfrm>
        <a:prstGeom prst="roundRect">
          <a:avLst>
            <a:gd name="adj" fmla="val 10000"/>
          </a:avLst>
        </a:prstGeom>
        <a:solidFill>
          <a:srgbClr val="AC8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F66EF-0161-4E03-82A9-5851D515BBBB}">
      <dsp:nvSpPr>
        <dsp:cNvPr id="0" name=""/>
        <dsp:cNvSpPr/>
      </dsp:nvSpPr>
      <dsp:spPr>
        <a:xfrm>
          <a:off x="234455" y="3082388"/>
          <a:ext cx="426282" cy="4262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49B00-BCE6-4134-A8C2-7A197E6BF592}">
      <dsp:nvSpPr>
        <dsp:cNvPr id="0" name=""/>
        <dsp:cNvSpPr/>
      </dsp:nvSpPr>
      <dsp:spPr>
        <a:xfrm>
          <a:off x="895192" y="2907999"/>
          <a:ext cx="4262594" cy="77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27" tIns="82027" rIns="82027" bIns="8202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Combine all background services to improve efficiency   		</a:t>
          </a:r>
        </a:p>
      </dsp:txBody>
      <dsp:txXfrm>
        <a:off x="895192" y="2907999"/>
        <a:ext cx="4262594" cy="775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4DA3-7824-116A-2307-A8C93D416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04FE9-F1DE-4696-F6D6-5AF5C0280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1F6D4-387A-0D4B-E07A-4A3D6BB0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AB3EE-AC83-DCEC-C3AA-72789B6C6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767E1-6370-5D4A-E851-99B47384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09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D21B-D0D9-2B51-741A-995822B4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A4F7C-6C11-4F0A-1080-857A731DC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73924-DE00-3493-A8EC-BCC82BE6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F4ACB-1318-1F20-6212-D9657CBA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AFF23-58E1-E1F5-7ACB-A9BA749D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786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5500B7-C232-923F-B52A-B7C1D3017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2AE6C-C51C-E140-1C10-DA8F9CB52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A935A-BD84-5E43-8715-EA13FA9C6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E2D41-E20D-895E-12BA-0685BF6D4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4F84B-2555-A7AE-4827-8B467A39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1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7E268-CA3B-21A8-FCE1-F7486108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EF3DA-7B6E-068F-7032-48E45DB85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0C505-FF52-3085-FDCC-8DABD839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A147D-16D9-F5AC-C349-F2AD30CB0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7D64B-D1FF-594D-8F16-4C38D9FF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75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9C16-D211-0A7A-425B-81D15F1A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8CDAE-C158-6E80-4A30-AB3FEDBE0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30FB7-530F-4569-015F-6049692D0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1E3A6-76EC-7392-AA69-C6511B27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FE6BC-5851-A7DB-D51C-F808C651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34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867B-DF63-B278-9A7D-BB4D3F49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7E15-65E4-4E49-D8CF-A6186AFDC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2DCFC-CD6A-18C6-FE9D-5A14DAA9F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302D1-FF72-5BEF-CFBF-836C6235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A92D0-27AC-76C9-0015-6C925BB0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ACBB8-DB3E-A6D6-F64F-8494CA5D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445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17867-8033-19E9-4AF3-53B1057EA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B0EFF-FC2E-9137-6CC3-032155980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0C3E3-2972-4D97-43D1-59B081109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921DDC-B676-E793-6BEA-99FD71E40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E5AD19-97EC-4E89-B308-387EEE5BC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9A90E-A2AC-5F58-6B11-97B0E883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F0911-BB18-2B18-9D8D-66213A3D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AD3467-D0DC-313F-1747-D89D1799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2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39DA-5994-3300-A940-4CEC2C64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C13A3-7AA1-9296-2B26-9B25D4BF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087A57-487A-39C4-EFFD-FEB3F9910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6281D-C6B5-1144-0A3D-84644AFD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460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0B6E8-5DF0-99C9-3A46-FCE9832F0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20343-F178-347F-A641-38E1235BA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8C559-A6DA-24C0-732B-121A2BE7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D79E-B4DC-D504-0CDB-7DA05FB8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51A0F-8B10-71DC-62CD-A3428318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275B7-CA6C-2907-9A5E-5278F9E0A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1C964-1FF9-34D3-4592-B655E1092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B9CEF-F969-D450-6B76-B195F217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267EB-62F6-B8BF-8567-8A96DFEF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049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86EA-2924-77F8-0E48-0EBCB9D8C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2A1DA0-18B0-0EFE-2A96-160C20D2F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E7815-FC49-FA92-63F3-9E3B93A8E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C47B7-31DD-4927-6A60-2B05A49BC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C25B6-5505-DBE6-9067-8A53F74B3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57E2F-52B1-9C04-AE73-EED40155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26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1F753-EBDB-424C-633A-01DF8EC5C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EB501-B9EA-5770-05F5-C8CA17B48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1BCEE-AA58-A1D7-FAB0-AEA047A02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D768D-55D0-44FC-B197-4F0D8269BD53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C4678-E64B-62B1-7CF8-966141AB0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4D171-140D-CBD3-DEF1-5D8CC589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CF2F6-3418-4404-B58F-8BB3EC150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83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green object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7CE28764-73AD-E0D5-1AA3-7FEC48F480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3050" y="-22"/>
            <a:ext cx="12192001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33B09-7758-1546-D5DA-F38488D77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0"/>
            <a:ext cx="5452529" cy="6857991"/>
          </a:xfr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pPr algn="l"/>
            <a:br>
              <a:rPr lang="en-GB" sz="5200" b="1" dirty="0">
                <a:solidFill>
                  <a:srgbClr val="FFFFFF"/>
                </a:solidFill>
              </a:rPr>
            </a:br>
            <a:r>
              <a:rPr lang="en-GB" sz="5200" b="1" dirty="0">
                <a:solidFill>
                  <a:srgbClr val="FFFFFF"/>
                </a:solidFill>
              </a:rPr>
              <a:t>Developing a </a:t>
            </a:r>
            <a:r>
              <a:rPr lang="en-GB" sz="5200" b="1" dirty="0" err="1">
                <a:solidFill>
                  <a:srgbClr val="FFFFFF"/>
                </a:solidFill>
              </a:rPr>
              <a:t>ecurity</a:t>
            </a:r>
            <a:r>
              <a:rPr lang="en-GB" sz="5200" b="1" dirty="0">
                <a:solidFill>
                  <a:srgbClr val="FFFFFF"/>
                </a:solidFill>
              </a:rPr>
              <a:t> Suite for Android-based Smartphones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5F055-81AD-73DA-7340-403A41CD0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GB">
                <a:solidFill>
                  <a:srgbClr val="FFFFFF"/>
                </a:solidFill>
              </a:rPr>
              <a:t>Abd El-Rahman Mohamed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7">
            <a:extLst>
              <a:ext uri="{FF2B5EF4-FFF2-40B4-BE49-F238E27FC236}">
                <a16:creationId xmlns:a16="http://schemas.microsoft.com/office/drawing/2014/main" id="{5DAF7C3D-0770-C7DA-5E12-220CCB34F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D4C3F-B46B-0FC1-12A2-69766EC7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Overview</a:t>
            </a:r>
            <a:endParaRPr lang="en-US" b="1" dirty="0">
              <a:solidFill>
                <a:srgbClr val="FFFFFF"/>
              </a:solidFill>
            </a:endParaRPr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63C674FC-9337-6964-1F23-E2DFFE6F77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609286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8466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17">
            <a:extLst>
              <a:ext uri="{FF2B5EF4-FFF2-40B4-BE49-F238E27FC236}">
                <a16:creationId xmlns:a16="http://schemas.microsoft.com/office/drawing/2014/main" id="{5DAF7C3D-0770-C7DA-5E12-220CCB34F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D4C3F-B46B-0FC1-12A2-69766EC7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What is a Security Suite?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C42E1D4-848C-0411-F40B-D954CFC1653C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10512424" cy="8239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‘A collection of software utilities that protect a user’s device from malware.’ (</a:t>
            </a:r>
            <a:r>
              <a:rPr lang="en-GB" dirty="0" err="1"/>
              <a:t>PCMag</a:t>
            </a:r>
            <a:r>
              <a:rPr lang="en-GB" dirty="0"/>
              <a:t>, 2022)</a:t>
            </a:r>
          </a:p>
          <a:p>
            <a:pPr algn="ctr"/>
            <a:endParaRPr lang="en-GB" dirty="0"/>
          </a:p>
        </p:txBody>
      </p:sp>
      <p:graphicFrame>
        <p:nvGraphicFramePr>
          <p:cNvPr id="6" name="Content Placeholder 11">
            <a:extLst>
              <a:ext uri="{FF2B5EF4-FFF2-40B4-BE49-F238E27FC236}">
                <a16:creationId xmlns:a16="http://schemas.microsoft.com/office/drawing/2014/main" id="{4654A9E2-FEA1-0773-709B-E84FFFBA6E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4257261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Content Placeholder 11">
            <a:extLst>
              <a:ext uri="{FF2B5EF4-FFF2-40B4-BE49-F238E27FC236}">
                <a16:creationId xmlns:a16="http://schemas.microsoft.com/office/drawing/2014/main" id="{68393E93-DCB0-DB02-4EED-BC5439D81A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820614"/>
              </p:ext>
            </p:extLst>
          </p:nvPr>
        </p:nvGraphicFramePr>
        <p:xfrm>
          <a:off x="6196013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31456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5E85CA2-6099-9126-1F9A-57F6CC42C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D4C3F-B46B-0FC1-12A2-69766EC7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Why is a Security Suite needed on Android?</a:t>
            </a:r>
            <a:endParaRPr lang="en-US" b="1" dirty="0">
              <a:solidFill>
                <a:srgbClr val="FFFFFF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2245E91-2C03-3245-78EA-0C6C19432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2764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2849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4" descr="Technological background">
            <a:extLst>
              <a:ext uri="{FF2B5EF4-FFF2-40B4-BE49-F238E27FC236}">
                <a16:creationId xmlns:a16="http://schemas.microsoft.com/office/drawing/2014/main" id="{4042B3D7-8F17-E189-8FCB-1BEE2EC0E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113" b="1061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925D3-92A3-4F95-345B-8FE79E662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GB" sz="5000" b="1" dirty="0"/>
              <a:t>Aims &amp; Objectives of the Project</a:t>
            </a: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C09AB-FE0E-FF39-CCA0-256B3348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GB" sz="2000" dirty="0"/>
              <a:t>Package multiple existing Android security module implementations into one security suite.</a:t>
            </a:r>
          </a:p>
          <a:p>
            <a:r>
              <a:rPr lang="en-GB" sz="2000" dirty="0"/>
              <a:t>Conveniently shows the user an overview of their current on-device level of security</a:t>
            </a:r>
          </a:p>
          <a:p>
            <a:r>
              <a:rPr lang="en-GB" sz="2000" dirty="0"/>
              <a:t>Requires no prior modification to the OS of the device</a:t>
            </a:r>
          </a:p>
          <a:p>
            <a:r>
              <a:rPr lang="en-GB" sz="2000" dirty="0"/>
              <a:t>Is compatible with older versions of Android (Android 5.0)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5212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5E85CA2-6099-9126-1F9A-57F6CC42C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D4C3F-B46B-0FC1-12A2-69766EC7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Progress so Far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026B7-67C2-72EF-AAB2-E3FABFD1F2FF}"/>
              </a:ext>
            </a:extLst>
          </p:cNvPr>
          <p:cNvSpPr txBox="1">
            <a:spLocks/>
          </p:cNvSpPr>
          <p:nvPr/>
        </p:nvSpPr>
        <p:spPr>
          <a:xfrm>
            <a:off x="841378" y="1491996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Malware Scanner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E6C90-35F7-AD08-DFB5-745C683A4EB6}"/>
              </a:ext>
            </a:extLst>
          </p:cNvPr>
          <p:cNvSpPr txBox="1">
            <a:spLocks/>
          </p:cNvSpPr>
          <p:nvPr/>
        </p:nvSpPr>
        <p:spPr>
          <a:xfrm>
            <a:off x="869955" y="2051205"/>
            <a:ext cx="5154612" cy="1816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Used open-source implementation of:</a:t>
            </a:r>
          </a:p>
          <a:p>
            <a:pPr lvl="1"/>
            <a:r>
              <a:rPr lang="en-US" sz="2000" dirty="0"/>
              <a:t>File-Based Malware Scanner (Hypatia)</a:t>
            </a:r>
          </a:p>
          <a:p>
            <a:pPr lvl="1"/>
            <a:r>
              <a:rPr lang="en-US" sz="2000" dirty="0"/>
              <a:t>App-Based Malware Scanner (</a:t>
            </a:r>
            <a:r>
              <a:rPr lang="en-US" sz="2000" dirty="0" err="1"/>
              <a:t>LibreAV</a:t>
            </a:r>
            <a:r>
              <a:rPr lang="en-US" sz="2000" dirty="0"/>
              <a:t>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8D521AB-7F95-3F90-52C1-DD2A0775738F}"/>
              </a:ext>
            </a:extLst>
          </p:cNvPr>
          <p:cNvSpPr txBox="1">
            <a:spLocks/>
          </p:cNvSpPr>
          <p:nvPr/>
        </p:nvSpPr>
        <p:spPr>
          <a:xfrm>
            <a:off x="838200" y="36072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Permission Manager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56DB43F-4FF7-9AEF-77D1-B9917F26A13B}"/>
              </a:ext>
            </a:extLst>
          </p:cNvPr>
          <p:cNvSpPr txBox="1">
            <a:spLocks/>
          </p:cNvSpPr>
          <p:nvPr/>
        </p:nvSpPr>
        <p:spPr>
          <a:xfrm>
            <a:off x="841375" y="4473432"/>
            <a:ext cx="5154612" cy="181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Created my own implementation of a permission manager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2FB86E-063D-18B2-C307-8967E485D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87" y="488890"/>
            <a:ext cx="2770393" cy="6003985"/>
          </a:xfrm>
          <a:prstGeom prst="roundRect">
            <a:avLst>
              <a:gd name="adj" fmla="val 469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16190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65E85CA2-6099-9126-1F9A-57F6CC42C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D4C3F-B46B-0FC1-12A2-69766EC7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Progress so Far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620BB-5F35-0F7D-54A5-0F1CC2A3DA4A}"/>
              </a:ext>
            </a:extLst>
          </p:cNvPr>
          <p:cNvSpPr txBox="1">
            <a:spLocks/>
          </p:cNvSpPr>
          <p:nvPr/>
        </p:nvSpPr>
        <p:spPr>
          <a:xfrm>
            <a:off x="6173790" y="1491996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App Locker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F557B3-0D0D-EAE3-BF76-9BF2B9BA6596}"/>
              </a:ext>
            </a:extLst>
          </p:cNvPr>
          <p:cNvSpPr txBox="1">
            <a:spLocks/>
          </p:cNvSpPr>
          <p:nvPr/>
        </p:nvSpPr>
        <p:spPr>
          <a:xfrm>
            <a:off x="6167434" y="2055803"/>
            <a:ext cx="5183188" cy="1816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Used open-source implementation (</a:t>
            </a:r>
            <a:r>
              <a:rPr lang="en-US" sz="2400" dirty="0" err="1"/>
              <a:t>MaxLock</a:t>
            </a:r>
            <a:r>
              <a:rPr lang="en-US" sz="2400" dirty="0"/>
              <a:t>)</a:t>
            </a:r>
          </a:p>
          <a:p>
            <a:r>
              <a:rPr lang="en-US" sz="2400" dirty="0"/>
              <a:t>Ready to be added to overall app but not yet implemented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9DF6813-DDEF-0F3F-4ECF-CFAFEB2866C0}"/>
              </a:ext>
            </a:extLst>
          </p:cNvPr>
          <p:cNvSpPr txBox="1">
            <a:spLocks/>
          </p:cNvSpPr>
          <p:nvPr/>
        </p:nvSpPr>
        <p:spPr>
          <a:xfrm>
            <a:off x="6196015" y="36072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File Locker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CFFBDD-AED8-B24F-4B0F-FC3272CF4FDF}"/>
              </a:ext>
            </a:extLst>
          </p:cNvPr>
          <p:cNvSpPr txBox="1">
            <a:spLocks/>
          </p:cNvSpPr>
          <p:nvPr/>
        </p:nvSpPr>
        <p:spPr>
          <a:xfrm>
            <a:off x="6182908" y="4473431"/>
            <a:ext cx="5184000" cy="181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Have begun researching an implementation of this</a:t>
            </a:r>
          </a:p>
          <a:p>
            <a:r>
              <a:rPr lang="en-US" sz="2400" dirty="0"/>
              <a:t>Will focus more on this in Term 2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7FC3CD-736D-9CBE-B3E8-036E17224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9" y="1404947"/>
            <a:ext cx="2277311" cy="4935378"/>
          </a:xfrm>
          <a:prstGeom prst="roundRect">
            <a:avLst>
              <a:gd name="adj" fmla="val 795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isometricOffAxis1Righ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115579B2-876A-1C01-1EC4-4EEEEE9EE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69" y="1743799"/>
            <a:ext cx="2277311" cy="4935379"/>
          </a:xfrm>
          <a:prstGeom prst="roundRect">
            <a:avLst>
              <a:gd name="adj" fmla="val 913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isometricOffAxis1Righ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78235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4" descr="Technological background">
            <a:extLst>
              <a:ext uri="{FF2B5EF4-FFF2-40B4-BE49-F238E27FC236}">
                <a16:creationId xmlns:a16="http://schemas.microsoft.com/office/drawing/2014/main" id="{4042B3D7-8F17-E189-8FCB-1BEE2EC0E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801" b="1092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925D3-92A3-4F95-345B-8FE79E662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Next Steps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3329425-DD1E-BB78-9BCE-8DA53B97DBEA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Development of Existing Work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37EBD39-2286-BF0D-46FD-A1B1051A69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6150239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95CD-6156-82F7-E1F1-D727A37D1B7B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Development of New Modules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F2D215E-5960-7C48-0FF8-C33F225E4E37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an implementation of a file locker</a:t>
            </a:r>
          </a:p>
          <a:p>
            <a:r>
              <a:rPr lang="en-US" sz="2400" dirty="0"/>
              <a:t>Implement this into overall security suite</a:t>
            </a:r>
          </a:p>
          <a:p>
            <a:r>
              <a:rPr lang="en-US" sz="2400" dirty="0"/>
              <a:t>Create scripted tests using Junit and Roboelectric</a:t>
            </a:r>
          </a:p>
        </p:txBody>
      </p:sp>
    </p:spTree>
    <p:extLst>
      <p:ext uri="{BB962C8B-B14F-4D97-AF65-F5344CB8AC3E}">
        <p14:creationId xmlns:p14="http://schemas.microsoft.com/office/powerpoint/2010/main" val="136941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green object on a black surface&#10;&#10;Description automatically generated with low confidence">
            <a:extLst>
              <a:ext uri="{FF2B5EF4-FFF2-40B4-BE49-F238E27FC236}">
                <a16:creationId xmlns:a16="http://schemas.microsoft.com/office/drawing/2014/main" id="{7CE28764-73AD-E0D5-1AA3-7FEC48F480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-3049" y="-31"/>
            <a:ext cx="12198076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788250-1296-7063-B6D1-81A709B0B7F8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solidFill>
                  <a:schemeClr val="bg1"/>
                </a:solidFill>
              </a:rPr>
              <a:t>Thank you for Listening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9360DB9-E921-2C19-C18A-5CB19634C6E2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31470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326</Words>
  <Application>Microsoft Office PowerPoint</Application>
  <PresentationFormat>Widescreen</PresentationFormat>
  <Paragraphs>52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 Developing a ecurity Suite for Android-based Smartphones</vt:lpstr>
      <vt:lpstr>Overview</vt:lpstr>
      <vt:lpstr>What is a Security Suite?</vt:lpstr>
      <vt:lpstr>Why is a Security Suite needed on Android?</vt:lpstr>
      <vt:lpstr>Aims &amp; Objectives of the Project</vt:lpstr>
      <vt:lpstr>Progress so Far</vt:lpstr>
      <vt:lpstr>Progress so Far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 an Security Suite for Android-based Smartphones</dc:title>
  <dc:creator>Bedo Mohamed</dc:creator>
  <cp:lastModifiedBy>Bedo Mohamed</cp:lastModifiedBy>
  <cp:revision>2</cp:revision>
  <dcterms:created xsi:type="dcterms:W3CDTF">2022-12-04T23:22:22Z</dcterms:created>
  <dcterms:modified xsi:type="dcterms:W3CDTF">2022-12-05T20:10:25Z</dcterms:modified>
</cp:coreProperties>
</file>